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5"/>
  </p:notesMasterIdLst>
  <p:sldIdLst>
    <p:sldId id="256" r:id="rId2"/>
    <p:sldId id="258" r:id="rId3"/>
    <p:sldId id="259" r:id="rId4"/>
    <p:sldId id="261" r:id="rId5"/>
    <p:sldId id="262" r:id="rId6"/>
    <p:sldId id="263" r:id="rId7"/>
    <p:sldId id="264" r:id="rId8"/>
    <p:sldId id="265" r:id="rId9"/>
    <p:sldId id="266" r:id="rId10"/>
    <p:sldId id="267" r:id="rId11"/>
    <p:sldId id="268" r:id="rId12"/>
    <p:sldId id="270" r:id="rId13"/>
    <p:sldId id="27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9CB047-7745-496D-BFF8-06B0C960790E}" type="datetimeFigureOut">
              <a:rPr lang="en-US" smtClean="0"/>
              <a:t>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B3F827-4060-46ED-9877-88D825508132}" type="slidenum">
              <a:rPr lang="en-US" smtClean="0"/>
              <a:t>‹#›</a:t>
            </a:fld>
            <a:endParaRPr lang="en-US"/>
          </a:p>
        </p:txBody>
      </p:sp>
    </p:spTree>
    <p:extLst>
      <p:ext uri="{BB962C8B-B14F-4D97-AF65-F5344CB8AC3E}">
        <p14:creationId xmlns:p14="http://schemas.microsoft.com/office/powerpoint/2010/main" val="1115180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B85AD-2A56-482A-B38F-1FAAD1CC74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3DCE7A-727F-40D0-835F-D2E80B6CDC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C0FA74-FF23-4ED3-8A27-50F1B8AD7737}"/>
              </a:ext>
            </a:extLst>
          </p:cNvPr>
          <p:cNvSpPr>
            <a:spLocks noGrp="1"/>
          </p:cNvSpPr>
          <p:nvPr>
            <p:ph type="dt" sz="half" idx="10"/>
          </p:nvPr>
        </p:nvSpPr>
        <p:spPr/>
        <p:txBody>
          <a:bodyPr/>
          <a:lstStyle/>
          <a:p>
            <a:fld id="{82231E34-2E55-4AAB-B013-B93A5533E3F1}" type="datetime1">
              <a:rPr lang="en-US" smtClean="0"/>
              <a:t>1/7/2022</a:t>
            </a:fld>
            <a:endParaRPr lang="en-US"/>
          </a:p>
        </p:txBody>
      </p:sp>
      <p:sp>
        <p:nvSpPr>
          <p:cNvPr id="5" name="Footer Placeholder 4">
            <a:extLst>
              <a:ext uri="{FF2B5EF4-FFF2-40B4-BE49-F238E27FC236}">
                <a16:creationId xmlns:a16="http://schemas.microsoft.com/office/drawing/2014/main" id="{B6E00E2E-E8DA-466F-BFD1-92BF0D4582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E176CB-10DF-4A5F-B5E1-02D25A2B4E17}"/>
              </a:ext>
            </a:extLst>
          </p:cNvPr>
          <p:cNvSpPr>
            <a:spLocks noGrp="1"/>
          </p:cNvSpPr>
          <p:nvPr>
            <p:ph type="sldNum" sz="quarter" idx="12"/>
          </p:nvPr>
        </p:nvSpPr>
        <p:spPr/>
        <p:txBody>
          <a:bodyPr/>
          <a:lstStyle/>
          <a:p>
            <a:fld id="{EBA5E9B7-21CF-4923-8457-F44774BF09AC}" type="slidenum">
              <a:rPr lang="en-US" smtClean="0"/>
              <a:t>‹#›</a:t>
            </a:fld>
            <a:endParaRPr lang="en-US"/>
          </a:p>
        </p:txBody>
      </p:sp>
    </p:spTree>
    <p:extLst>
      <p:ext uri="{BB962C8B-B14F-4D97-AF65-F5344CB8AC3E}">
        <p14:creationId xmlns:p14="http://schemas.microsoft.com/office/powerpoint/2010/main" val="3314735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76171-B07B-4ECC-9298-B5166229AA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0A534D-E3B7-47EC-8091-4B1478E67C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213911-FD10-4183-A5AC-E7AC6494F70A}"/>
              </a:ext>
            </a:extLst>
          </p:cNvPr>
          <p:cNvSpPr>
            <a:spLocks noGrp="1"/>
          </p:cNvSpPr>
          <p:nvPr>
            <p:ph type="dt" sz="half" idx="10"/>
          </p:nvPr>
        </p:nvSpPr>
        <p:spPr/>
        <p:txBody>
          <a:bodyPr/>
          <a:lstStyle/>
          <a:p>
            <a:fld id="{BAC72320-FC3F-428C-9B21-99BDD2E66E0B}" type="datetime1">
              <a:rPr lang="en-US" smtClean="0"/>
              <a:t>1/7/2022</a:t>
            </a:fld>
            <a:endParaRPr lang="en-US"/>
          </a:p>
        </p:txBody>
      </p:sp>
      <p:sp>
        <p:nvSpPr>
          <p:cNvPr id="5" name="Footer Placeholder 4">
            <a:extLst>
              <a:ext uri="{FF2B5EF4-FFF2-40B4-BE49-F238E27FC236}">
                <a16:creationId xmlns:a16="http://schemas.microsoft.com/office/drawing/2014/main" id="{1D30F89E-1329-4691-9D63-D7F1B3BADD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157277-E9D5-46D0-AB45-B63A1635E583}"/>
              </a:ext>
            </a:extLst>
          </p:cNvPr>
          <p:cNvSpPr>
            <a:spLocks noGrp="1"/>
          </p:cNvSpPr>
          <p:nvPr>
            <p:ph type="sldNum" sz="quarter" idx="12"/>
          </p:nvPr>
        </p:nvSpPr>
        <p:spPr/>
        <p:txBody>
          <a:bodyPr/>
          <a:lstStyle/>
          <a:p>
            <a:fld id="{EBA5E9B7-21CF-4923-8457-F44774BF09AC}" type="slidenum">
              <a:rPr lang="en-US" smtClean="0"/>
              <a:t>‹#›</a:t>
            </a:fld>
            <a:endParaRPr lang="en-US"/>
          </a:p>
        </p:txBody>
      </p:sp>
    </p:spTree>
    <p:extLst>
      <p:ext uri="{BB962C8B-B14F-4D97-AF65-F5344CB8AC3E}">
        <p14:creationId xmlns:p14="http://schemas.microsoft.com/office/powerpoint/2010/main" val="1055701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86742-46D5-460F-A5F5-C60ECFA20B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B3732E6-6829-44FC-AD3C-65D958613D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D420D1-76B3-4998-91C1-50BC5A47BC52}"/>
              </a:ext>
            </a:extLst>
          </p:cNvPr>
          <p:cNvSpPr>
            <a:spLocks noGrp="1"/>
          </p:cNvSpPr>
          <p:nvPr>
            <p:ph type="dt" sz="half" idx="10"/>
          </p:nvPr>
        </p:nvSpPr>
        <p:spPr/>
        <p:txBody>
          <a:bodyPr/>
          <a:lstStyle/>
          <a:p>
            <a:fld id="{62178E55-8AE8-46CD-A122-0B200F2D39FB}" type="datetime1">
              <a:rPr lang="en-US" smtClean="0"/>
              <a:t>1/7/2022</a:t>
            </a:fld>
            <a:endParaRPr lang="en-US"/>
          </a:p>
        </p:txBody>
      </p:sp>
      <p:sp>
        <p:nvSpPr>
          <p:cNvPr id="5" name="Footer Placeholder 4">
            <a:extLst>
              <a:ext uri="{FF2B5EF4-FFF2-40B4-BE49-F238E27FC236}">
                <a16:creationId xmlns:a16="http://schemas.microsoft.com/office/drawing/2014/main" id="{EDBC284B-D9F3-4353-9242-9BC6C49D4D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D4C90-B39F-4E34-84E9-C94E7C1CCF50}"/>
              </a:ext>
            </a:extLst>
          </p:cNvPr>
          <p:cNvSpPr>
            <a:spLocks noGrp="1"/>
          </p:cNvSpPr>
          <p:nvPr>
            <p:ph type="sldNum" sz="quarter" idx="12"/>
          </p:nvPr>
        </p:nvSpPr>
        <p:spPr/>
        <p:txBody>
          <a:bodyPr/>
          <a:lstStyle/>
          <a:p>
            <a:fld id="{EBA5E9B7-21CF-4923-8457-F44774BF09AC}" type="slidenum">
              <a:rPr lang="en-US" smtClean="0"/>
              <a:t>‹#›</a:t>
            </a:fld>
            <a:endParaRPr lang="en-US"/>
          </a:p>
        </p:txBody>
      </p:sp>
    </p:spTree>
    <p:extLst>
      <p:ext uri="{BB962C8B-B14F-4D97-AF65-F5344CB8AC3E}">
        <p14:creationId xmlns:p14="http://schemas.microsoft.com/office/powerpoint/2010/main" val="2951055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9599B-303D-473C-8A77-C7093F0D99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4A2C71-BE45-4C2A-B68A-54423F6F72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86622A-9967-457B-9B2F-832D73E476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2C55DB-41A1-4170-B522-E61121556EF2}"/>
              </a:ext>
            </a:extLst>
          </p:cNvPr>
          <p:cNvSpPr>
            <a:spLocks noGrp="1"/>
          </p:cNvSpPr>
          <p:nvPr>
            <p:ph type="dt" sz="half" idx="10"/>
          </p:nvPr>
        </p:nvSpPr>
        <p:spPr/>
        <p:txBody>
          <a:bodyPr/>
          <a:lstStyle/>
          <a:p>
            <a:fld id="{3B40C94A-AA72-4609-B9FF-6388F661A5D6}" type="datetime1">
              <a:rPr lang="en-US" smtClean="0"/>
              <a:t>1/7/2022</a:t>
            </a:fld>
            <a:endParaRPr lang="en-US"/>
          </a:p>
        </p:txBody>
      </p:sp>
      <p:sp>
        <p:nvSpPr>
          <p:cNvPr id="6" name="Footer Placeholder 5">
            <a:extLst>
              <a:ext uri="{FF2B5EF4-FFF2-40B4-BE49-F238E27FC236}">
                <a16:creationId xmlns:a16="http://schemas.microsoft.com/office/drawing/2014/main" id="{DB259C34-8FB6-4F2E-AEB4-E72C3A80C2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9D59E1-5176-4AED-A800-7FCEB25BBD37}"/>
              </a:ext>
            </a:extLst>
          </p:cNvPr>
          <p:cNvSpPr>
            <a:spLocks noGrp="1"/>
          </p:cNvSpPr>
          <p:nvPr>
            <p:ph type="sldNum" sz="quarter" idx="12"/>
          </p:nvPr>
        </p:nvSpPr>
        <p:spPr/>
        <p:txBody>
          <a:bodyPr/>
          <a:lstStyle/>
          <a:p>
            <a:fld id="{EBA5E9B7-21CF-4923-8457-F44774BF09AC}" type="slidenum">
              <a:rPr lang="en-US" smtClean="0"/>
              <a:t>‹#›</a:t>
            </a:fld>
            <a:endParaRPr lang="en-US"/>
          </a:p>
        </p:txBody>
      </p:sp>
    </p:spTree>
    <p:extLst>
      <p:ext uri="{BB962C8B-B14F-4D97-AF65-F5344CB8AC3E}">
        <p14:creationId xmlns:p14="http://schemas.microsoft.com/office/powerpoint/2010/main" val="545604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406F1-9936-49C8-878E-3B8B44F0340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1E3F60-F6C7-424D-9D9D-922AACFB0D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388B67-611F-47E6-97A3-23ECA21DA5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EB8363-3441-4250-8630-833BFCDE38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4871D7-61E6-4AB1-81E4-17E3B7203F4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C7F352-7312-445C-81A7-6F787187D3F2}"/>
              </a:ext>
            </a:extLst>
          </p:cNvPr>
          <p:cNvSpPr>
            <a:spLocks noGrp="1"/>
          </p:cNvSpPr>
          <p:nvPr>
            <p:ph type="dt" sz="half" idx="10"/>
          </p:nvPr>
        </p:nvSpPr>
        <p:spPr/>
        <p:txBody>
          <a:bodyPr/>
          <a:lstStyle/>
          <a:p>
            <a:fld id="{47F6633C-BFB3-4CD5-A311-0EC093A0E332}" type="datetime1">
              <a:rPr lang="en-US" smtClean="0"/>
              <a:t>1/7/2022</a:t>
            </a:fld>
            <a:endParaRPr lang="en-US"/>
          </a:p>
        </p:txBody>
      </p:sp>
      <p:sp>
        <p:nvSpPr>
          <p:cNvPr id="8" name="Footer Placeholder 7">
            <a:extLst>
              <a:ext uri="{FF2B5EF4-FFF2-40B4-BE49-F238E27FC236}">
                <a16:creationId xmlns:a16="http://schemas.microsoft.com/office/drawing/2014/main" id="{B9952CE0-4C97-40BE-B7D9-A3765E554E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F3C267-7184-47BA-8672-9758EA377742}"/>
              </a:ext>
            </a:extLst>
          </p:cNvPr>
          <p:cNvSpPr>
            <a:spLocks noGrp="1"/>
          </p:cNvSpPr>
          <p:nvPr>
            <p:ph type="sldNum" sz="quarter" idx="12"/>
          </p:nvPr>
        </p:nvSpPr>
        <p:spPr/>
        <p:txBody>
          <a:bodyPr/>
          <a:lstStyle/>
          <a:p>
            <a:fld id="{EBA5E9B7-21CF-4923-8457-F44774BF09AC}" type="slidenum">
              <a:rPr lang="en-US" smtClean="0"/>
              <a:t>‹#›</a:t>
            </a:fld>
            <a:endParaRPr lang="en-US"/>
          </a:p>
        </p:txBody>
      </p:sp>
    </p:spTree>
    <p:extLst>
      <p:ext uri="{BB962C8B-B14F-4D97-AF65-F5344CB8AC3E}">
        <p14:creationId xmlns:p14="http://schemas.microsoft.com/office/powerpoint/2010/main" val="2952869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10DB2-815F-47C0-90D5-7E70A6EF56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620D6E-F098-45C7-BFFA-A43B17C3EDBF}"/>
              </a:ext>
            </a:extLst>
          </p:cNvPr>
          <p:cNvSpPr>
            <a:spLocks noGrp="1"/>
          </p:cNvSpPr>
          <p:nvPr>
            <p:ph type="dt" sz="half" idx="10"/>
          </p:nvPr>
        </p:nvSpPr>
        <p:spPr/>
        <p:txBody>
          <a:bodyPr/>
          <a:lstStyle/>
          <a:p>
            <a:fld id="{ED73C86C-F8C7-4C6B-8C7C-B488267DE376}" type="datetime1">
              <a:rPr lang="en-US" smtClean="0"/>
              <a:t>1/7/2022</a:t>
            </a:fld>
            <a:endParaRPr lang="en-US"/>
          </a:p>
        </p:txBody>
      </p:sp>
      <p:sp>
        <p:nvSpPr>
          <p:cNvPr id="4" name="Footer Placeholder 3">
            <a:extLst>
              <a:ext uri="{FF2B5EF4-FFF2-40B4-BE49-F238E27FC236}">
                <a16:creationId xmlns:a16="http://schemas.microsoft.com/office/drawing/2014/main" id="{DC704A42-9D87-4152-B45A-386962D7BB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C8CA34-C56D-4DB1-9E1B-AD3F8C2634C6}"/>
              </a:ext>
            </a:extLst>
          </p:cNvPr>
          <p:cNvSpPr>
            <a:spLocks noGrp="1"/>
          </p:cNvSpPr>
          <p:nvPr>
            <p:ph type="sldNum" sz="quarter" idx="12"/>
          </p:nvPr>
        </p:nvSpPr>
        <p:spPr/>
        <p:txBody>
          <a:bodyPr/>
          <a:lstStyle/>
          <a:p>
            <a:fld id="{EBA5E9B7-21CF-4923-8457-F44774BF09AC}" type="slidenum">
              <a:rPr lang="en-US" smtClean="0"/>
              <a:t>‹#›</a:t>
            </a:fld>
            <a:endParaRPr lang="en-US"/>
          </a:p>
        </p:txBody>
      </p:sp>
    </p:spTree>
    <p:extLst>
      <p:ext uri="{BB962C8B-B14F-4D97-AF65-F5344CB8AC3E}">
        <p14:creationId xmlns:p14="http://schemas.microsoft.com/office/powerpoint/2010/main" val="1490875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D39080-0475-4DAF-92E9-E4396F4AA80C}"/>
              </a:ext>
            </a:extLst>
          </p:cNvPr>
          <p:cNvSpPr>
            <a:spLocks noGrp="1"/>
          </p:cNvSpPr>
          <p:nvPr>
            <p:ph type="dt" sz="half" idx="10"/>
          </p:nvPr>
        </p:nvSpPr>
        <p:spPr/>
        <p:txBody>
          <a:bodyPr/>
          <a:lstStyle/>
          <a:p>
            <a:fld id="{21E0682A-5AA5-422F-89CE-FFA5DEAD5D9C}" type="datetime1">
              <a:rPr lang="en-US" smtClean="0"/>
              <a:t>1/7/2022</a:t>
            </a:fld>
            <a:endParaRPr lang="en-US"/>
          </a:p>
        </p:txBody>
      </p:sp>
      <p:sp>
        <p:nvSpPr>
          <p:cNvPr id="3" name="Footer Placeholder 2">
            <a:extLst>
              <a:ext uri="{FF2B5EF4-FFF2-40B4-BE49-F238E27FC236}">
                <a16:creationId xmlns:a16="http://schemas.microsoft.com/office/drawing/2014/main" id="{7B28AB4F-F8C1-4B67-8FC1-AFD0E44A92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B08E7C-FE98-4E0A-9524-4431B0F01413}"/>
              </a:ext>
            </a:extLst>
          </p:cNvPr>
          <p:cNvSpPr>
            <a:spLocks noGrp="1"/>
          </p:cNvSpPr>
          <p:nvPr>
            <p:ph type="sldNum" sz="quarter" idx="12"/>
          </p:nvPr>
        </p:nvSpPr>
        <p:spPr/>
        <p:txBody>
          <a:bodyPr/>
          <a:lstStyle/>
          <a:p>
            <a:fld id="{EBA5E9B7-21CF-4923-8457-F44774BF09AC}" type="slidenum">
              <a:rPr lang="en-US" smtClean="0"/>
              <a:t>‹#›</a:t>
            </a:fld>
            <a:endParaRPr lang="en-US"/>
          </a:p>
        </p:txBody>
      </p:sp>
    </p:spTree>
    <p:extLst>
      <p:ext uri="{BB962C8B-B14F-4D97-AF65-F5344CB8AC3E}">
        <p14:creationId xmlns:p14="http://schemas.microsoft.com/office/powerpoint/2010/main" val="4243546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394F6-0F13-471A-9932-A926DEA9BA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8F49F8-A67C-4EB6-9590-79E3533EA6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0D9AB59-168B-459B-9D7D-602EF98B2D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8EE49D-5B27-43B2-8232-DD66A7582538}"/>
              </a:ext>
            </a:extLst>
          </p:cNvPr>
          <p:cNvSpPr>
            <a:spLocks noGrp="1"/>
          </p:cNvSpPr>
          <p:nvPr>
            <p:ph type="dt" sz="half" idx="10"/>
          </p:nvPr>
        </p:nvSpPr>
        <p:spPr/>
        <p:txBody>
          <a:bodyPr/>
          <a:lstStyle/>
          <a:p>
            <a:fld id="{B93EDBF8-E3BB-45CE-B446-2E814F91C1A4}" type="datetime1">
              <a:rPr lang="en-US" smtClean="0"/>
              <a:t>1/7/2022</a:t>
            </a:fld>
            <a:endParaRPr lang="en-US"/>
          </a:p>
        </p:txBody>
      </p:sp>
      <p:sp>
        <p:nvSpPr>
          <p:cNvPr id="6" name="Footer Placeholder 5">
            <a:extLst>
              <a:ext uri="{FF2B5EF4-FFF2-40B4-BE49-F238E27FC236}">
                <a16:creationId xmlns:a16="http://schemas.microsoft.com/office/drawing/2014/main" id="{CBFC9BA3-C0AF-4063-B0CC-2542832489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0AE6CB-D2D0-420C-ABF6-AA26CAD19079}"/>
              </a:ext>
            </a:extLst>
          </p:cNvPr>
          <p:cNvSpPr>
            <a:spLocks noGrp="1"/>
          </p:cNvSpPr>
          <p:nvPr>
            <p:ph type="sldNum" sz="quarter" idx="12"/>
          </p:nvPr>
        </p:nvSpPr>
        <p:spPr/>
        <p:txBody>
          <a:bodyPr/>
          <a:lstStyle/>
          <a:p>
            <a:fld id="{EBA5E9B7-21CF-4923-8457-F44774BF09AC}" type="slidenum">
              <a:rPr lang="en-US" smtClean="0"/>
              <a:t>‹#›</a:t>
            </a:fld>
            <a:endParaRPr lang="en-US"/>
          </a:p>
        </p:txBody>
      </p:sp>
    </p:spTree>
    <p:extLst>
      <p:ext uri="{BB962C8B-B14F-4D97-AF65-F5344CB8AC3E}">
        <p14:creationId xmlns:p14="http://schemas.microsoft.com/office/powerpoint/2010/main" val="923390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4B7A6-15B4-4D01-A6D6-62FE242A48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4DB9199-17DA-46C7-B986-23311B4542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E7E3F3-C526-4848-90B2-0C33F5FD64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74139B-B77A-417B-9F8D-2EEEECC9DE3D}"/>
              </a:ext>
            </a:extLst>
          </p:cNvPr>
          <p:cNvSpPr>
            <a:spLocks noGrp="1"/>
          </p:cNvSpPr>
          <p:nvPr>
            <p:ph type="dt" sz="half" idx="10"/>
          </p:nvPr>
        </p:nvSpPr>
        <p:spPr/>
        <p:txBody>
          <a:bodyPr/>
          <a:lstStyle/>
          <a:p>
            <a:fld id="{82BB7BAE-6731-4ADF-BD41-10627D0E6489}" type="datetime1">
              <a:rPr lang="en-US" smtClean="0"/>
              <a:t>1/7/2022</a:t>
            </a:fld>
            <a:endParaRPr lang="en-US"/>
          </a:p>
        </p:txBody>
      </p:sp>
      <p:sp>
        <p:nvSpPr>
          <p:cNvPr id="6" name="Footer Placeholder 5">
            <a:extLst>
              <a:ext uri="{FF2B5EF4-FFF2-40B4-BE49-F238E27FC236}">
                <a16:creationId xmlns:a16="http://schemas.microsoft.com/office/drawing/2014/main" id="{C654DF41-977A-43C8-A719-759FA6594A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A3BAF8-330F-42E4-81A1-026051DFA5D5}"/>
              </a:ext>
            </a:extLst>
          </p:cNvPr>
          <p:cNvSpPr>
            <a:spLocks noGrp="1"/>
          </p:cNvSpPr>
          <p:nvPr>
            <p:ph type="sldNum" sz="quarter" idx="12"/>
          </p:nvPr>
        </p:nvSpPr>
        <p:spPr/>
        <p:txBody>
          <a:bodyPr/>
          <a:lstStyle/>
          <a:p>
            <a:fld id="{EBA5E9B7-21CF-4923-8457-F44774BF09AC}" type="slidenum">
              <a:rPr lang="en-US" smtClean="0"/>
              <a:t>‹#›</a:t>
            </a:fld>
            <a:endParaRPr lang="en-US"/>
          </a:p>
        </p:txBody>
      </p:sp>
    </p:spTree>
    <p:extLst>
      <p:ext uri="{BB962C8B-B14F-4D97-AF65-F5344CB8AC3E}">
        <p14:creationId xmlns:p14="http://schemas.microsoft.com/office/powerpoint/2010/main" val="3236931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39BB3-020F-4171-9ED4-A66D35B6C2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DBD11DF-1EBA-495E-91B0-2EAC2AE6CE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D12941-7F69-472F-BC4D-45ABEE6EE3C9}"/>
              </a:ext>
            </a:extLst>
          </p:cNvPr>
          <p:cNvSpPr>
            <a:spLocks noGrp="1"/>
          </p:cNvSpPr>
          <p:nvPr>
            <p:ph type="dt" sz="half" idx="10"/>
          </p:nvPr>
        </p:nvSpPr>
        <p:spPr/>
        <p:txBody>
          <a:bodyPr/>
          <a:lstStyle/>
          <a:p>
            <a:fld id="{985A29B3-A25E-48E4-937E-17B216CA74D0}" type="datetime1">
              <a:rPr lang="en-US" smtClean="0"/>
              <a:t>1/7/2022</a:t>
            </a:fld>
            <a:endParaRPr lang="en-US"/>
          </a:p>
        </p:txBody>
      </p:sp>
      <p:sp>
        <p:nvSpPr>
          <p:cNvPr id="5" name="Footer Placeholder 4">
            <a:extLst>
              <a:ext uri="{FF2B5EF4-FFF2-40B4-BE49-F238E27FC236}">
                <a16:creationId xmlns:a16="http://schemas.microsoft.com/office/drawing/2014/main" id="{36F8764B-651D-43AA-B817-F488AB372A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17571B-EC1A-4299-B890-12FF171B38D6}"/>
              </a:ext>
            </a:extLst>
          </p:cNvPr>
          <p:cNvSpPr>
            <a:spLocks noGrp="1"/>
          </p:cNvSpPr>
          <p:nvPr>
            <p:ph type="sldNum" sz="quarter" idx="12"/>
          </p:nvPr>
        </p:nvSpPr>
        <p:spPr/>
        <p:txBody>
          <a:bodyPr/>
          <a:lstStyle/>
          <a:p>
            <a:fld id="{EBA5E9B7-21CF-4923-8457-F44774BF09AC}" type="slidenum">
              <a:rPr lang="en-US" smtClean="0"/>
              <a:t>‹#›</a:t>
            </a:fld>
            <a:endParaRPr lang="en-US"/>
          </a:p>
        </p:txBody>
      </p:sp>
    </p:spTree>
    <p:extLst>
      <p:ext uri="{BB962C8B-B14F-4D97-AF65-F5344CB8AC3E}">
        <p14:creationId xmlns:p14="http://schemas.microsoft.com/office/powerpoint/2010/main" val="3430533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B04FD7-85D8-4646-B176-FFB793B8D4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82BF8E-543A-485E-B8D2-15D105548F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DF5A8D-9F47-41E8-9D8A-3AFC5B99732D}"/>
              </a:ext>
            </a:extLst>
          </p:cNvPr>
          <p:cNvSpPr>
            <a:spLocks noGrp="1"/>
          </p:cNvSpPr>
          <p:nvPr>
            <p:ph type="dt" sz="half" idx="10"/>
          </p:nvPr>
        </p:nvSpPr>
        <p:spPr/>
        <p:txBody>
          <a:bodyPr/>
          <a:lstStyle/>
          <a:p>
            <a:fld id="{EFA4C727-1930-4FA1-89AC-4A164532E4E7}" type="datetime1">
              <a:rPr lang="en-US" smtClean="0"/>
              <a:t>1/7/2022</a:t>
            </a:fld>
            <a:endParaRPr lang="en-US"/>
          </a:p>
        </p:txBody>
      </p:sp>
      <p:sp>
        <p:nvSpPr>
          <p:cNvPr id="5" name="Footer Placeholder 4">
            <a:extLst>
              <a:ext uri="{FF2B5EF4-FFF2-40B4-BE49-F238E27FC236}">
                <a16:creationId xmlns:a16="http://schemas.microsoft.com/office/drawing/2014/main" id="{FA9CB04E-8133-491B-97A9-667524B82C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1231A0-61D6-4374-BEA5-D5443C87CEF5}"/>
              </a:ext>
            </a:extLst>
          </p:cNvPr>
          <p:cNvSpPr>
            <a:spLocks noGrp="1"/>
          </p:cNvSpPr>
          <p:nvPr>
            <p:ph type="sldNum" sz="quarter" idx="12"/>
          </p:nvPr>
        </p:nvSpPr>
        <p:spPr/>
        <p:txBody>
          <a:bodyPr/>
          <a:lstStyle/>
          <a:p>
            <a:fld id="{EBA5E9B7-21CF-4923-8457-F44774BF09AC}" type="slidenum">
              <a:rPr lang="en-US" smtClean="0"/>
              <a:t>‹#›</a:t>
            </a:fld>
            <a:endParaRPr lang="en-US"/>
          </a:p>
        </p:txBody>
      </p:sp>
    </p:spTree>
    <p:extLst>
      <p:ext uri="{BB962C8B-B14F-4D97-AF65-F5344CB8AC3E}">
        <p14:creationId xmlns:p14="http://schemas.microsoft.com/office/powerpoint/2010/main" val="3912271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265E51-592A-4178-B7D3-3D26E66CBB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B1AB38-5D54-4B83-9D17-8CDD32ED0F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238F3D-DC46-4DE2-8006-1345F16C8F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065E26-1DEE-42CE-925F-52F423864BAC}" type="datetime1">
              <a:rPr lang="en-US" smtClean="0"/>
              <a:t>1/7/2022</a:t>
            </a:fld>
            <a:endParaRPr lang="en-US"/>
          </a:p>
        </p:txBody>
      </p:sp>
      <p:sp>
        <p:nvSpPr>
          <p:cNvPr id="5" name="Footer Placeholder 4">
            <a:extLst>
              <a:ext uri="{FF2B5EF4-FFF2-40B4-BE49-F238E27FC236}">
                <a16:creationId xmlns:a16="http://schemas.microsoft.com/office/drawing/2014/main" id="{BD0B505C-5F51-4375-B044-6FF0C30A04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0436157-740E-4842-A28A-C5E9C1063F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A5E9B7-21CF-4923-8457-F44774BF09AC}" type="slidenum">
              <a:rPr lang="en-US" smtClean="0"/>
              <a:t>‹#›</a:t>
            </a:fld>
            <a:endParaRPr lang="en-US"/>
          </a:p>
        </p:txBody>
      </p:sp>
    </p:spTree>
    <p:extLst>
      <p:ext uri="{BB962C8B-B14F-4D97-AF65-F5344CB8AC3E}">
        <p14:creationId xmlns:p14="http://schemas.microsoft.com/office/powerpoint/2010/main" val="132068622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ryansrunhoa.or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8DD06-491A-43A0-AF49-623846D435FF}"/>
              </a:ext>
            </a:extLst>
          </p:cNvPr>
          <p:cNvSpPr>
            <a:spLocks noGrp="1"/>
          </p:cNvSpPr>
          <p:nvPr>
            <p:ph type="ctrTitle"/>
          </p:nvPr>
        </p:nvSpPr>
        <p:spPr>
          <a:xfrm>
            <a:off x="504967" y="1729882"/>
            <a:ext cx="10972800" cy="5476136"/>
          </a:xfrm>
        </p:spPr>
        <p:txBody>
          <a:bodyPr/>
          <a:lstStyle/>
          <a:p>
            <a:pPr algn="ctr"/>
            <a:br>
              <a:rPr lang="en-US" sz="4000" dirty="0"/>
            </a:br>
            <a:r>
              <a:rPr lang="en-US" sz="4000" b="1" dirty="0">
                <a:latin typeface="Times New Roman" panose="02020603050405020304" pitchFamily="18" charset="0"/>
                <a:cs typeface="Times New Roman" panose="02020603050405020304" pitchFamily="18" charset="0"/>
              </a:rPr>
              <a:t>Ryan’s Run Homes Association</a:t>
            </a:r>
            <a:br>
              <a:rPr lang="en-US" sz="2000" b="1" dirty="0">
                <a:latin typeface="Times New Roman" panose="02020603050405020304" pitchFamily="18" charset="0"/>
                <a:cs typeface="Times New Roman" panose="02020603050405020304" pitchFamily="18" charset="0"/>
              </a:rPr>
            </a:br>
            <a:br>
              <a:rPr lang="en-US" sz="4400" b="1" dirty="0">
                <a:latin typeface="Times New Roman" panose="02020603050405020304" pitchFamily="18" charset="0"/>
                <a:cs typeface="Times New Roman" panose="02020603050405020304" pitchFamily="18" charset="0"/>
              </a:rPr>
            </a:br>
            <a:r>
              <a:rPr lang="en-US" sz="6000" b="1" dirty="0">
                <a:latin typeface="Times New Roman" panose="02020603050405020304" pitchFamily="18" charset="0"/>
                <a:cs typeface="Times New Roman" panose="02020603050405020304" pitchFamily="18" charset="0"/>
              </a:rPr>
              <a:t>Annual Membership Meeting</a:t>
            </a:r>
            <a:br>
              <a:rPr lang="en-US" sz="6000" b="1" dirty="0">
                <a:latin typeface="Times New Roman" panose="02020603050405020304" pitchFamily="18" charset="0"/>
                <a:cs typeface="Times New Roman" panose="02020603050405020304" pitchFamily="18" charset="0"/>
              </a:rPr>
            </a:br>
            <a:br>
              <a:rPr lang="en-US" sz="44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January 9, 2022</a:t>
            </a:r>
            <a:br>
              <a:rPr lang="en-US" sz="2800" b="1"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6:00 pm</a:t>
            </a:r>
            <a:br>
              <a:rPr lang="en-US" sz="1800" b="1" dirty="0">
                <a:latin typeface="Times New Roman" panose="02020603050405020304" pitchFamily="18" charset="0"/>
                <a:cs typeface="Times New Roman" panose="02020603050405020304" pitchFamily="18" charset="0"/>
              </a:rPr>
            </a:br>
            <a:br>
              <a:rPr lang="en-US" sz="2800" b="1"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via Zoom Meeting</a:t>
            </a:r>
            <a:br>
              <a:rPr lang="en-US" sz="2800" b="1" dirty="0">
                <a:latin typeface="Times New Roman" panose="02020603050405020304" pitchFamily="18" charset="0"/>
                <a:cs typeface="Times New Roman" panose="02020603050405020304" pitchFamily="18" charset="0"/>
              </a:rPr>
            </a:br>
            <a:endParaRPr lang="en-US" sz="4400" b="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F686F449-2D52-468E-87BD-0CBDB75F1406}"/>
              </a:ext>
            </a:extLst>
          </p:cNvPr>
          <p:cNvSpPr>
            <a:spLocks noGrp="1"/>
          </p:cNvSpPr>
          <p:nvPr>
            <p:ph type="sldNum" sz="quarter" idx="12"/>
          </p:nvPr>
        </p:nvSpPr>
        <p:spPr/>
        <p:txBody>
          <a:bodyPr/>
          <a:lstStyle/>
          <a:p>
            <a:fld id="{EBA5E9B7-21CF-4923-8457-F44774BF09AC}" type="slidenum">
              <a:rPr lang="en-US" smtClean="0"/>
              <a:t>1</a:t>
            </a:fld>
            <a:endParaRPr lang="en-US"/>
          </a:p>
        </p:txBody>
      </p:sp>
      <p:sp>
        <p:nvSpPr>
          <p:cNvPr id="9" name="TextBox 8">
            <a:extLst>
              <a:ext uri="{FF2B5EF4-FFF2-40B4-BE49-F238E27FC236}">
                <a16:creationId xmlns:a16="http://schemas.microsoft.com/office/drawing/2014/main" id="{969F51A4-C2FF-4A60-AF51-47894FF6B319}"/>
              </a:ext>
            </a:extLst>
          </p:cNvPr>
          <p:cNvSpPr txBox="1"/>
          <p:nvPr/>
        </p:nvSpPr>
        <p:spPr>
          <a:xfrm>
            <a:off x="4230806" y="6305266"/>
            <a:ext cx="3739487" cy="369332"/>
          </a:xfrm>
          <a:prstGeom prst="rect">
            <a:avLst/>
          </a:prstGeom>
          <a:noFill/>
        </p:spPr>
        <p:txBody>
          <a:bodyPr wrap="square" rtlCol="0">
            <a:spAutoFit/>
          </a:bodyPr>
          <a:lstStyle/>
          <a:p>
            <a:endParaRPr lang="en-US" dirty="0"/>
          </a:p>
        </p:txBody>
      </p:sp>
      <p:pic>
        <p:nvPicPr>
          <p:cNvPr id="10" name="Picture 9">
            <a:extLst>
              <a:ext uri="{FF2B5EF4-FFF2-40B4-BE49-F238E27FC236}">
                <a16:creationId xmlns:a16="http://schemas.microsoft.com/office/drawing/2014/main" id="{1F4F2AAB-AD3C-469D-A21F-2FB9D1754303}"/>
              </a:ext>
            </a:extLst>
          </p:cNvPr>
          <p:cNvPicPr>
            <a:picLocks noChangeAspect="1"/>
          </p:cNvPicPr>
          <p:nvPr/>
        </p:nvPicPr>
        <p:blipFill>
          <a:blip r:embed="rId2"/>
          <a:stretch>
            <a:fillRect/>
          </a:stretch>
        </p:blipFill>
        <p:spPr>
          <a:xfrm>
            <a:off x="4642594" y="493503"/>
            <a:ext cx="2279015" cy="1139825"/>
          </a:xfrm>
          <a:prstGeom prst="rect">
            <a:avLst/>
          </a:prstGeom>
        </p:spPr>
      </p:pic>
    </p:spTree>
    <p:extLst>
      <p:ext uri="{BB962C8B-B14F-4D97-AF65-F5344CB8AC3E}">
        <p14:creationId xmlns:p14="http://schemas.microsoft.com/office/powerpoint/2010/main" val="159983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179CD-3599-465D-A73E-D4EA0F08CD29}"/>
              </a:ext>
            </a:extLst>
          </p:cNvPr>
          <p:cNvSpPr>
            <a:spLocks noGrp="1"/>
          </p:cNvSpPr>
          <p:nvPr>
            <p:ph type="title"/>
          </p:nvPr>
        </p:nvSpPr>
        <p:spPr>
          <a:xfrm>
            <a:off x="646111" y="452718"/>
            <a:ext cx="9404723" cy="767687"/>
          </a:xfrm>
        </p:spPr>
        <p:txBody>
          <a:bodyPr/>
          <a:lstStyle/>
          <a:p>
            <a:r>
              <a:rPr lang="en-US" sz="4400" b="1" dirty="0">
                <a:latin typeface="Times New Roman" panose="02020603050405020304" pitchFamily="18" charset="0"/>
                <a:cs typeface="Times New Roman" panose="02020603050405020304" pitchFamily="18" charset="0"/>
              </a:rPr>
              <a:t>Welcome</a:t>
            </a:r>
          </a:p>
        </p:txBody>
      </p:sp>
      <p:sp>
        <p:nvSpPr>
          <p:cNvPr id="3" name="Content Placeholder 2">
            <a:extLst>
              <a:ext uri="{FF2B5EF4-FFF2-40B4-BE49-F238E27FC236}">
                <a16:creationId xmlns:a16="http://schemas.microsoft.com/office/drawing/2014/main" id="{9E6C0C4B-06ED-4EAD-B128-14465D0F4988}"/>
              </a:ext>
            </a:extLst>
          </p:cNvPr>
          <p:cNvSpPr>
            <a:spLocks noGrp="1"/>
          </p:cNvSpPr>
          <p:nvPr>
            <p:ph idx="1"/>
          </p:nvPr>
        </p:nvSpPr>
        <p:spPr>
          <a:xfrm>
            <a:off x="1029269" y="1825625"/>
            <a:ext cx="10515600" cy="4351338"/>
          </a:xfrm>
        </p:spPr>
        <p:txBody>
          <a:bodyPr>
            <a:normAutofit/>
          </a:bodyPr>
          <a:lstStyle/>
          <a:p>
            <a:pP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Meeting Attendees (Headcount for Quorum Purposes)</a:t>
            </a:r>
          </a:p>
          <a:p>
            <a:pP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Board Member Introductions</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Monty Nigus – President</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Wendy Krause – Vice President</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Myra Schraeder – Treasurer</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Jim Wirt – Secretary</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Steve Grier – Restrictions Committee Chair</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Brian Kramer – Architectural Committee Chair</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Mike O’Neal – Public Relations Committee Chair</a:t>
            </a:r>
          </a:p>
          <a:p>
            <a:pP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New Neighbors (Craig and Sarah Ryan)</a:t>
            </a:r>
          </a:p>
          <a:p>
            <a:endParaRPr lang="en-US" dirty="0"/>
          </a:p>
        </p:txBody>
      </p:sp>
      <p:sp>
        <p:nvSpPr>
          <p:cNvPr id="4" name="Slide Number Placeholder 3">
            <a:extLst>
              <a:ext uri="{FF2B5EF4-FFF2-40B4-BE49-F238E27FC236}">
                <a16:creationId xmlns:a16="http://schemas.microsoft.com/office/drawing/2014/main" id="{D45CDC37-F713-4ACD-934B-9D68F6BA5857}"/>
              </a:ext>
            </a:extLst>
          </p:cNvPr>
          <p:cNvSpPr>
            <a:spLocks noGrp="1"/>
          </p:cNvSpPr>
          <p:nvPr>
            <p:ph type="sldNum" sz="quarter" idx="12"/>
          </p:nvPr>
        </p:nvSpPr>
        <p:spPr/>
        <p:txBody>
          <a:bodyPr/>
          <a:lstStyle/>
          <a:p>
            <a:fld id="{EBA5E9B7-21CF-4923-8457-F44774BF09AC}" type="slidenum">
              <a:rPr lang="en-US" smtClean="0"/>
              <a:t>2</a:t>
            </a:fld>
            <a:endParaRPr lang="en-US"/>
          </a:p>
        </p:txBody>
      </p:sp>
    </p:spTree>
    <p:extLst>
      <p:ext uri="{BB962C8B-B14F-4D97-AF65-F5344CB8AC3E}">
        <p14:creationId xmlns:p14="http://schemas.microsoft.com/office/powerpoint/2010/main" val="373704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AE69D-201D-4CE4-9391-0BA04BD6E6C2}"/>
              </a:ext>
            </a:extLst>
          </p:cNvPr>
          <p:cNvSpPr>
            <a:spLocks noGrp="1"/>
          </p:cNvSpPr>
          <p:nvPr>
            <p:ph type="title"/>
          </p:nvPr>
        </p:nvSpPr>
        <p:spPr>
          <a:xfrm>
            <a:off x="646111" y="452718"/>
            <a:ext cx="9404723" cy="912058"/>
          </a:xfrm>
        </p:spPr>
        <p:txBody>
          <a:bodyPr/>
          <a:lstStyle/>
          <a:p>
            <a:r>
              <a:rPr lang="en-US" sz="4400" b="1" dirty="0">
                <a:latin typeface="Times New Roman" panose="02020603050405020304" pitchFamily="18" charset="0"/>
                <a:cs typeface="Times New Roman" panose="02020603050405020304" pitchFamily="18" charset="0"/>
              </a:rPr>
              <a:t>Agenda</a:t>
            </a:r>
          </a:p>
        </p:txBody>
      </p:sp>
      <p:sp>
        <p:nvSpPr>
          <p:cNvPr id="3" name="Content Placeholder 2">
            <a:extLst>
              <a:ext uri="{FF2B5EF4-FFF2-40B4-BE49-F238E27FC236}">
                <a16:creationId xmlns:a16="http://schemas.microsoft.com/office/drawing/2014/main" id="{30B0D98E-CA87-48F6-894F-4371CB45509B}"/>
              </a:ext>
            </a:extLst>
          </p:cNvPr>
          <p:cNvSpPr>
            <a:spLocks noGrp="1"/>
          </p:cNvSpPr>
          <p:nvPr>
            <p:ph idx="1"/>
          </p:nvPr>
        </p:nvSpPr>
        <p:spPr>
          <a:xfrm>
            <a:off x="1103312" y="1883392"/>
            <a:ext cx="8946541" cy="4392304"/>
          </a:xfrm>
        </p:spPr>
        <p:txBody>
          <a:bodyPr>
            <a:noAutofit/>
          </a:bodyPr>
          <a:lstStyle/>
          <a:p>
            <a:pPr marL="342900" marR="0" lvl="0" indent="-342900">
              <a:spcBef>
                <a:spcPts val="0"/>
              </a:spcBef>
              <a:spcAft>
                <a:spcPts val="0"/>
              </a:spcAft>
              <a:buFont typeface="+mj-lt"/>
              <a:buAutoNum type="arabicPeriod"/>
            </a:pPr>
            <a:r>
              <a:rPr lang="en-US" sz="2400" b="1"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Reports of Affairs</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R="0" lvl="1">
              <a:spcBef>
                <a:spcPts val="0"/>
              </a:spcBef>
              <a:spcAft>
                <a:spcPts val="0"/>
              </a:spcAft>
              <a:buFont typeface="Wingdings" panose="05000000000000000000" pitchFamily="2" charset="2"/>
              <a:buChar char="Ø"/>
            </a:pPr>
            <a:r>
              <a:rPr lang="en-US" sz="1800" b="1"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General</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R="0" lvl="1">
              <a:spcBef>
                <a:spcPts val="0"/>
              </a:spcBef>
              <a:spcAft>
                <a:spcPts val="0"/>
              </a:spcAft>
              <a:buFont typeface="Wingdings" panose="05000000000000000000" pitchFamily="2" charset="2"/>
              <a:buChar char="Ø"/>
            </a:pPr>
            <a:r>
              <a:rPr lang="en-US" sz="1800" b="1"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Treasurer’s Report</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R="0" lvl="1">
              <a:spcBef>
                <a:spcPts val="0"/>
              </a:spcBef>
              <a:spcAft>
                <a:spcPts val="0"/>
              </a:spcAft>
              <a:buFont typeface="Wingdings" panose="05000000000000000000" pitchFamily="2" charset="2"/>
              <a:buChar char="Ø"/>
            </a:pPr>
            <a:r>
              <a:rPr lang="en-US" sz="1800" b="1"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Restriction Committee Report</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R="0" lvl="1">
              <a:spcBef>
                <a:spcPts val="0"/>
              </a:spcBef>
              <a:spcAft>
                <a:spcPts val="0"/>
              </a:spcAft>
              <a:buFont typeface="Wingdings" panose="05000000000000000000" pitchFamily="2" charset="2"/>
              <a:buChar char="Ø"/>
            </a:pPr>
            <a:r>
              <a:rPr lang="en-US" sz="1800" b="1"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Architectural Committee Report</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R="0" lvl="1">
              <a:spcBef>
                <a:spcPts val="0"/>
              </a:spcBef>
              <a:spcAft>
                <a:spcPts val="0"/>
              </a:spcAft>
              <a:buFont typeface="Wingdings" panose="05000000000000000000" pitchFamily="2" charset="2"/>
              <a:buChar char="Ø"/>
            </a:pPr>
            <a:r>
              <a:rPr lang="en-US" sz="1800" b="1"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Public Relations Committee Report</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r>
              <a:rPr lang="en-US" sz="2400" b="1"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Assessments</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R="0" lvl="1">
              <a:spcBef>
                <a:spcPts val="0"/>
              </a:spcBef>
              <a:spcAft>
                <a:spcPts val="0"/>
              </a:spcAft>
              <a:buFont typeface="Wingdings" panose="05000000000000000000" pitchFamily="2" charset="2"/>
              <a:buChar char="Ø"/>
            </a:pPr>
            <a:r>
              <a:rPr lang="en-US" sz="1800" b="1"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History</a:t>
            </a:r>
          </a:p>
          <a:p>
            <a:pPr marR="0" lvl="1">
              <a:spcBef>
                <a:spcPts val="0"/>
              </a:spcBef>
              <a:spcAft>
                <a:spcPts val="0"/>
              </a:spcAft>
              <a:buFont typeface="Wingdings" panose="05000000000000000000" pitchFamily="2" charset="2"/>
              <a:buChar char="Ø"/>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Estimated </a:t>
            </a:r>
            <a:r>
              <a:rPr lang="en-US" sz="1800" b="1" dirty="0">
                <a:latin typeface="Times New Roman" panose="02020603050405020304" pitchFamily="18" charset="0"/>
                <a:ea typeface="Times New Roman" panose="02020603050405020304" pitchFamily="18" charset="0"/>
                <a:cs typeface="Times New Roman" panose="02020603050405020304" pitchFamily="18" charset="0"/>
              </a:rPr>
              <a:t>Association Costs</a:t>
            </a:r>
          </a:p>
          <a:p>
            <a:pPr marR="0" lvl="1">
              <a:spcBef>
                <a:spcPts val="0"/>
              </a:spcBef>
              <a:spcAft>
                <a:spcPts val="0"/>
              </a:spcAft>
              <a:buFont typeface="Wingdings" panose="05000000000000000000" pitchFamily="2" charset="2"/>
              <a:buChar char="Ø"/>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 for Providing General Operating Funds</a:t>
            </a:r>
          </a:p>
          <a:p>
            <a:pPr marR="0" lvl="1">
              <a:spcBef>
                <a:spcPts val="0"/>
              </a:spcBef>
              <a:spcAft>
                <a:spcPts val="0"/>
              </a:spcAft>
              <a:buFont typeface="Wingdings" panose="05000000000000000000" pitchFamily="2" charset="2"/>
              <a:buChar char="Ø"/>
            </a:pPr>
            <a:r>
              <a:rPr lang="en-US" sz="1800" b="1"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Membership Discussion/Input</a:t>
            </a:r>
          </a:p>
          <a:p>
            <a:pPr indent="-285750">
              <a:spcBef>
                <a:spcPts val="0"/>
              </a:spcBef>
              <a:buFont typeface="+mj-lt"/>
              <a:buAutoNum type="arabicPeriod"/>
            </a:pP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Election of Directors</a:t>
            </a:r>
          </a:p>
          <a:p>
            <a:pPr indent="-285750">
              <a:spcBef>
                <a:spcPts val="0"/>
              </a:spcBef>
              <a:buFont typeface="+mj-lt"/>
              <a:buAutoNum type="arabicPeriod"/>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Other Business</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358E3B9-4509-4849-8F88-6F0EE85C7EB4}"/>
              </a:ext>
            </a:extLst>
          </p:cNvPr>
          <p:cNvSpPr>
            <a:spLocks noGrp="1"/>
          </p:cNvSpPr>
          <p:nvPr>
            <p:ph type="sldNum" sz="quarter" idx="12"/>
          </p:nvPr>
        </p:nvSpPr>
        <p:spPr/>
        <p:txBody>
          <a:bodyPr/>
          <a:lstStyle/>
          <a:p>
            <a:fld id="{EBA5E9B7-21CF-4923-8457-F44774BF09AC}" type="slidenum">
              <a:rPr lang="en-US" smtClean="0"/>
              <a:t>3</a:t>
            </a:fld>
            <a:endParaRPr lang="en-US"/>
          </a:p>
        </p:txBody>
      </p:sp>
    </p:spTree>
    <p:extLst>
      <p:ext uri="{BB962C8B-B14F-4D97-AF65-F5344CB8AC3E}">
        <p14:creationId xmlns:p14="http://schemas.microsoft.com/office/powerpoint/2010/main" val="2352503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F7832-5A4D-4262-BA9D-62BA2DEB5FE4}"/>
              </a:ext>
            </a:extLst>
          </p:cNvPr>
          <p:cNvSpPr>
            <a:spLocks noGrp="1"/>
          </p:cNvSpPr>
          <p:nvPr>
            <p:ph type="title"/>
          </p:nvPr>
        </p:nvSpPr>
        <p:spPr/>
        <p:txBody>
          <a:bodyPr/>
          <a:lstStyle/>
          <a:p>
            <a:r>
              <a:rPr lang="en-US" sz="4400" b="1" dirty="0">
                <a:latin typeface="Times New Roman" panose="02020603050405020304" pitchFamily="18" charset="0"/>
                <a:cs typeface="Times New Roman" panose="02020603050405020304" pitchFamily="18" charset="0"/>
              </a:rPr>
              <a:t>1. Reports of Affairs</a:t>
            </a:r>
          </a:p>
        </p:txBody>
      </p:sp>
      <p:sp>
        <p:nvSpPr>
          <p:cNvPr id="3" name="Content Placeholder 2">
            <a:extLst>
              <a:ext uri="{FF2B5EF4-FFF2-40B4-BE49-F238E27FC236}">
                <a16:creationId xmlns:a16="http://schemas.microsoft.com/office/drawing/2014/main" id="{389837E1-CE60-4F3D-8218-408BEEE1DD22}"/>
              </a:ext>
            </a:extLst>
          </p:cNvPr>
          <p:cNvSpPr>
            <a:spLocks noGrp="1"/>
          </p:cNvSpPr>
          <p:nvPr>
            <p:ph idx="1"/>
          </p:nvPr>
        </p:nvSpPr>
        <p:spPr>
          <a:xfrm>
            <a:off x="1103312" y="2019869"/>
            <a:ext cx="8946541" cy="4640238"/>
          </a:xfrm>
        </p:spPr>
        <p:txBody>
          <a:bodyPr>
            <a:normAutofit/>
          </a:bodyPr>
          <a:lstStyle/>
          <a:p>
            <a:pP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General</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Elected  Board of Directors.</a:t>
            </a:r>
          </a:p>
          <a:p>
            <a:pPr marL="685800"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Continued to Monitor Wilshire Hills Development Activities  (Blasting Activity Completed).</a:t>
            </a:r>
          </a:p>
          <a:p>
            <a:pPr marL="685800"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Developed Association Website (</a:t>
            </a:r>
            <a:r>
              <a:rPr lang="en-US" sz="1800" b="1" dirty="0">
                <a:latin typeface="Times New Roman" panose="02020603050405020304" pitchFamily="18" charset="0"/>
                <a:cs typeface="Times New Roman" panose="02020603050405020304" pitchFamily="18" charset="0"/>
                <a:hlinkClick r:id="rId2"/>
              </a:rPr>
              <a:t>www.ryansrunhoa.org</a:t>
            </a:r>
            <a:r>
              <a:rPr lang="en-US" sz="1800" b="1" dirty="0">
                <a:latin typeface="Times New Roman" panose="02020603050405020304" pitchFamily="18" charset="0"/>
                <a:cs typeface="Times New Roman" panose="02020603050405020304" pitchFamily="18" charset="0"/>
              </a:rPr>
              <a:t> ).</a:t>
            </a:r>
          </a:p>
          <a:p>
            <a:pPr marL="685800"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Initiated Review/Update of Association By-Laws, Restrictions, and Other Association Documents.</a:t>
            </a:r>
          </a:p>
          <a:p>
            <a:pPr marL="1085850" lvl="2">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Retained Services of Attorney Mark McFarland of the Hinkle Law Firm.</a:t>
            </a:r>
          </a:p>
          <a:p>
            <a:pPr marL="1085850" lvl="2">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Completed Initial Legal Review.</a:t>
            </a:r>
          </a:p>
          <a:p>
            <a:pPr marL="1085850" lvl="2">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In Process of Soliciting Detailed Legal Review Services.</a:t>
            </a:r>
          </a:p>
          <a:p>
            <a:pPr marL="1085850" lvl="2">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May Require Additional Services for Preparation of Final  Legal Language for Incorporation of Revisions and Updates.</a:t>
            </a:r>
          </a:p>
          <a:p>
            <a:pPr marL="685800"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Held Annual Summer Social and Christmas Gathering.</a:t>
            </a:r>
          </a:p>
          <a:p>
            <a:pPr marL="685800"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Prepared Bi-Annual Newsletters.</a:t>
            </a:r>
          </a:p>
          <a:p>
            <a:pPr marL="685800"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Monitored 167</a:t>
            </a:r>
            <a:r>
              <a:rPr lang="en-US" sz="1800" b="1" baseline="30000" dirty="0">
                <a:latin typeface="Times New Roman" panose="02020603050405020304" pitchFamily="18" charset="0"/>
                <a:cs typeface="Times New Roman" panose="02020603050405020304" pitchFamily="18" charset="0"/>
              </a:rPr>
              <a:t>th</a:t>
            </a:r>
            <a:r>
              <a:rPr lang="en-US" sz="1800" b="1" dirty="0">
                <a:latin typeface="Times New Roman" panose="02020603050405020304" pitchFamily="18" charset="0"/>
                <a:cs typeface="Times New Roman" panose="02020603050405020304" pitchFamily="18" charset="0"/>
              </a:rPr>
              <a:t> Street, Antioch Road, and 69 Express Projects.</a:t>
            </a:r>
          </a:p>
          <a:p>
            <a:pPr marL="914400" lvl="1" indent="-514350">
              <a:buFont typeface="+mj-lt"/>
              <a:buAutoNum type="romanLcPeriod"/>
            </a:pPr>
            <a:endParaRPr lang="en-US" b="1" dirty="0">
              <a:latin typeface="Times New Roman" panose="02020603050405020304" pitchFamily="18" charset="0"/>
              <a:cs typeface="Times New Roman" panose="02020603050405020304" pitchFamily="18" charset="0"/>
            </a:endParaRPr>
          </a:p>
          <a:p>
            <a:pPr marL="914400" lvl="1" indent="-514350">
              <a:buFont typeface="+mj-lt"/>
              <a:buAutoNum type="romanLcPeriod"/>
            </a:pPr>
            <a:endParaRPr lang="en-US" dirty="0"/>
          </a:p>
          <a:p>
            <a:pPr marL="857250" lvl="1" indent="-457200">
              <a:buFont typeface="+mj-lt"/>
              <a:buAutoNum type="romanLcPeriod"/>
            </a:pPr>
            <a:endParaRPr lang="en-US" sz="2200" dirty="0"/>
          </a:p>
        </p:txBody>
      </p:sp>
      <p:sp>
        <p:nvSpPr>
          <p:cNvPr id="4" name="Slide Number Placeholder 3">
            <a:extLst>
              <a:ext uri="{FF2B5EF4-FFF2-40B4-BE49-F238E27FC236}">
                <a16:creationId xmlns:a16="http://schemas.microsoft.com/office/drawing/2014/main" id="{0037791B-30D9-4B5B-B2D3-0236B9A9D79F}"/>
              </a:ext>
            </a:extLst>
          </p:cNvPr>
          <p:cNvSpPr>
            <a:spLocks noGrp="1"/>
          </p:cNvSpPr>
          <p:nvPr>
            <p:ph type="sldNum" sz="quarter" idx="12"/>
          </p:nvPr>
        </p:nvSpPr>
        <p:spPr/>
        <p:txBody>
          <a:bodyPr/>
          <a:lstStyle/>
          <a:p>
            <a:fld id="{EBA5E9B7-21CF-4923-8457-F44774BF09AC}" type="slidenum">
              <a:rPr lang="en-US" smtClean="0"/>
              <a:t>4</a:t>
            </a:fld>
            <a:endParaRPr lang="en-US"/>
          </a:p>
        </p:txBody>
      </p:sp>
    </p:spTree>
    <p:extLst>
      <p:ext uri="{BB962C8B-B14F-4D97-AF65-F5344CB8AC3E}">
        <p14:creationId xmlns:p14="http://schemas.microsoft.com/office/powerpoint/2010/main" val="2278296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197D2-D7E9-4823-BDCB-8A0360ECCEE0}"/>
              </a:ext>
            </a:extLst>
          </p:cNvPr>
          <p:cNvSpPr>
            <a:spLocks noGrp="1"/>
          </p:cNvSpPr>
          <p:nvPr>
            <p:ph type="title"/>
          </p:nvPr>
        </p:nvSpPr>
        <p:spPr/>
        <p:txBody>
          <a:bodyPr/>
          <a:lstStyle/>
          <a:p>
            <a:r>
              <a:rPr lang="en-US" sz="4400" b="1" dirty="0">
                <a:latin typeface="Times New Roman" panose="02020603050405020304" pitchFamily="18" charset="0"/>
                <a:cs typeface="Times New Roman" panose="02020603050405020304" pitchFamily="18" charset="0"/>
              </a:rPr>
              <a:t>1. Reports of Affairs (Cont’d)</a:t>
            </a:r>
          </a:p>
        </p:txBody>
      </p:sp>
      <p:sp>
        <p:nvSpPr>
          <p:cNvPr id="3" name="Content Placeholder 2">
            <a:extLst>
              <a:ext uri="{FF2B5EF4-FFF2-40B4-BE49-F238E27FC236}">
                <a16:creationId xmlns:a16="http://schemas.microsoft.com/office/drawing/2014/main" id="{1F3FACD0-C3A7-4F65-A666-D02FDC5A6E25}"/>
              </a:ext>
            </a:extLst>
          </p:cNvPr>
          <p:cNvSpPr>
            <a:spLocks noGrp="1"/>
          </p:cNvSpPr>
          <p:nvPr>
            <p:ph idx="1"/>
          </p:nvPr>
        </p:nvSpPr>
        <p:spPr>
          <a:xfrm>
            <a:off x="1103312" y="2052918"/>
            <a:ext cx="8946541" cy="4156813"/>
          </a:xfrm>
        </p:spPr>
        <p:txBody>
          <a:bodyPr>
            <a:normAutofit/>
          </a:bodyPr>
          <a:lstStyle/>
          <a:p>
            <a:pP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Treasurer’s Report (Myra Schraeder – Treasurer</a:t>
            </a:r>
            <a:r>
              <a:rPr lang="en-US" sz="2600" b="1" dirty="0">
                <a:latin typeface="Times New Roman" panose="02020603050405020304" pitchFamily="18" charset="0"/>
                <a:cs typeface="Times New Roman" panose="02020603050405020304" pitchFamily="18" charset="0"/>
              </a:rPr>
              <a:t>)</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Beginning of Year Balance:					$1,138.62</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Annual Association Registration:				($40.00)</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Annual Summer Social:</a:t>
            </a:r>
          </a:p>
          <a:p>
            <a:pPr lvl="2">
              <a:buFont typeface="Arial" panose="020B0604020202020204" pitchFamily="34" charset="0"/>
              <a:buChar char="•"/>
            </a:pPr>
            <a:r>
              <a:rPr lang="en-US" sz="1800" b="1" dirty="0">
                <a:latin typeface="Times New Roman" panose="02020603050405020304" pitchFamily="18" charset="0"/>
                <a:cs typeface="Times New Roman" panose="02020603050405020304" pitchFamily="18" charset="0"/>
              </a:rPr>
              <a:t>Donations:						$355.00</a:t>
            </a:r>
          </a:p>
          <a:p>
            <a:pPr lvl="2">
              <a:buFont typeface="Arial" panose="020B0604020202020204" pitchFamily="34" charset="0"/>
              <a:buChar char="•"/>
            </a:pPr>
            <a:r>
              <a:rPr lang="en-US" sz="1800" b="1" dirty="0">
                <a:latin typeface="Times New Roman" panose="02020603050405020304" pitchFamily="18" charset="0"/>
                <a:cs typeface="Times New Roman" panose="02020603050405020304" pitchFamily="18" charset="0"/>
              </a:rPr>
              <a:t>Expenses (Groceries/Supplies):				($216.87)</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Attorney Fee for Initial Association Document Review:		($700.00)</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Annual Christmas Gathering:</a:t>
            </a:r>
          </a:p>
          <a:p>
            <a:pPr lvl="2">
              <a:buFont typeface="Arial" panose="020B0604020202020204" pitchFamily="34" charset="0"/>
              <a:buChar char="•"/>
            </a:pPr>
            <a:r>
              <a:rPr lang="en-US" sz="1800" b="1" dirty="0">
                <a:latin typeface="Times New Roman" panose="02020603050405020304" pitchFamily="18" charset="0"/>
                <a:cs typeface="Times New Roman" panose="02020603050405020304" pitchFamily="18" charset="0"/>
              </a:rPr>
              <a:t>Donations (All to Victory Soccer Camp - $544.00):		------------</a:t>
            </a:r>
          </a:p>
          <a:p>
            <a:pPr lvl="2">
              <a:buFont typeface="Arial" panose="020B0604020202020204" pitchFamily="34" charset="0"/>
              <a:buChar char="•"/>
            </a:pPr>
            <a:r>
              <a:rPr lang="en-US" sz="1800" b="1" dirty="0">
                <a:latin typeface="Times New Roman" panose="02020603050405020304" pitchFamily="18" charset="0"/>
                <a:cs typeface="Times New Roman" panose="02020603050405020304" pitchFamily="18" charset="0"/>
              </a:rPr>
              <a:t>Expenses (Veggie/Goody Tray - $60.19, Appetizers - $131.31):	</a:t>
            </a:r>
            <a:r>
              <a:rPr lang="en-US" sz="1800" b="1" u="sng" dirty="0">
                <a:latin typeface="Times New Roman" panose="02020603050405020304" pitchFamily="18" charset="0"/>
                <a:cs typeface="Times New Roman" panose="02020603050405020304" pitchFamily="18" charset="0"/>
              </a:rPr>
              <a:t>($191.50)</a:t>
            </a:r>
          </a:p>
          <a:p>
            <a:pPr marL="800100"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End of Year Balance:					$345.25</a:t>
            </a:r>
          </a:p>
        </p:txBody>
      </p:sp>
      <p:sp>
        <p:nvSpPr>
          <p:cNvPr id="4" name="Slide Number Placeholder 3">
            <a:extLst>
              <a:ext uri="{FF2B5EF4-FFF2-40B4-BE49-F238E27FC236}">
                <a16:creationId xmlns:a16="http://schemas.microsoft.com/office/drawing/2014/main" id="{5A8FD7B7-6286-4281-AA7D-28DFB7432E0D}"/>
              </a:ext>
            </a:extLst>
          </p:cNvPr>
          <p:cNvSpPr>
            <a:spLocks noGrp="1"/>
          </p:cNvSpPr>
          <p:nvPr>
            <p:ph type="sldNum" sz="quarter" idx="12"/>
          </p:nvPr>
        </p:nvSpPr>
        <p:spPr/>
        <p:txBody>
          <a:bodyPr/>
          <a:lstStyle/>
          <a:p>
            <a:fld id="{EBA5E9B7-21CF-4923-8457-F44774BF09AC}" type="slidenum">
              <a:rPr lang="en-US" smtClean="0"/>
              <a:t>5</a:t>
            </a:fld>
            <a:endParaRPr lang="en-US"/>
          </a:p>
        </p:txBody>
      </p:sp>
    </p:spTree>
    <p:extLst>
      <p:ext uri="{BB962C8B-B14F-4D97-AF65-F5344CB8AC3E}">
        <p14:creationId xmlns:p14="http://schemas.microsoft.com/office/powerpoint/2010/main" val="3810676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564EA-2E77-4041-8D32-01CFE43DF7FA}"/>
              </a:ext>
            </a:extLst>
          </p:cNvPr>
          <p:cNvSpPr>
            <a:spLocks noGrp="1"/>
          </p:cNvSpPr>
          <p:nvPr>
            <p:ph type="title"/>
          </p:nvPr>
        </p:nvSpPr>
        <p:spPr/>
        <p:txBody>
          <a:bodyPr/>
          <a:lstStyle/>
          <a:p>
            <a:r>
              <a:rPr lang="en-US" sz="4400" b="1" dirty="0">
                <a:latin typeface="Times New Roman" panose="02020603050405020304" pitchFamily="18" charset="0"/>
                <a:cs typeface="Times New Roman" panose="02020603050405020304" pitchFamily="18" charset="0"/>
              </a:rPr>
              <a:t>1. Reports of Affairs (Cont’d)</a:t>
            </a:r>
          </a:p>
        </p:txBody>
      </p:sp>
      <p:sp>
        <p:nvSpPr>
          <p:cNvPr id="3" name="Content Placeholder 2">
            <a:extLst>
              <a:ext uri="{FF2B5EF4-FFF2-40B4-BE49-F238E27FC236}">
                <a16:creationId xmlns:a16="http://schemas.microsoft.com/office/drawing/2014/main" id="{E54263D3-448E-4CCF-B3B2-A8755BFD364D}"/>
              </a:ext>
            </a:extLst>
          </p:cNvPr>
          <p:cNvSpPr>
            <a:spLocks noGrp="1"/>
          </p:cNvSpPr>
          <p:nvPr>
            <p:ph idx="1"/>
          </p:nvPr>
        </p:nvSpPr>
        <p:spPr>
          <a:xfrm>
            <a:off x="1103312" y="2197290"/>
            <a:ext cx="8946541" cy="4051109"/>
          </a:xfrm>
        </p:spPr>
        <p:txBody>
          <a:bodyPr>
            <a:normAutofit/>
          </a:bodyPr>
          <a:lstStyle/>
          <a:p>
            <a:pP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Restrictions Committee Report (Steve Grier – Chair)</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Violations/Variances – None to Report</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Review/Update Restrictions After Attorney’s Review</a:t>
            </a:r>
          </a:p>
          <a:p>
            <a:pP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Architectural Committee Report (Brian Kramer – Chair)</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Building/Structure Reviews</a:t>
            </a:r>
          </a:p>
          <a:p>
            <a:pP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Public Relations Committee Report (Mike O’Neal – Chair)</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Newsletter</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Annual Summer Social</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Annual Christmas Gathering (Thanks Everyone for Donations to Victory Soccer Camp!!!!!)</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Annual Neighborhood Garage Sale – Mid to Late April (Membership Comments)</a:t>
            </a:r>
          </a:p>
          <a:p>
            <a:pPr lvl="1">
              <a:buFont typeface="Wingdings" panose="05000000000000000000" pitchFamily="2" charset="2"/>
              <a:buChar char="ü"/>
            </a:pPr>
            <a:endParaRPr lang="en-US" sz="2200" dirty="0"/>
          </a:p>
        </p:txBody>
      </p:sp>
      <p:sp>
        <p:nvSpPr>
          <p:cNvPr id="4" name="Slide Number Placeholder 3">
            <a:extLst>
              <a:ext uri="{FF2B5EF4-FFF2-40B4-BE49-F238E27FC236}">
                <a16:creationId xmlns:a16="http://schemas.microsoft.com/office/drawing/2014/main" id="{7BD5ABD3-D549-4F52-A7DB-20D60B483614}"/>
              </a:ext>
            </a:extLst>
          </p:cNvPr>
          <p:cNvSpPr>
            <a:spLocks noGrp="1"/>
          </p:cNvSpPr>
          <p:nvPr>
            <p:ph type="sldNum" sz="quarter" idx="12"/>
          </p:nvPr>
        </p:nvSpPr>
        <p:spPr/>
        <p:txBody>
          <a:bodyPr/>
          <a:lstStyle/>
          <a:p>
            <a:fld id="{EBA5E9B7-21CF-4923-8457-F44774BF09AC}" type="slidenum">
              <a:rPr lang="en-US" smtClean="0"/>
              <a:t>6</a:t>
            </a:fld>
            <a:endParaRPr lang="en-US"/>
          </a:p>
        </p:txBody>
      </p:sp>
    </p:spTree>
    <p:extLst>
      <p:ext uri="{BB962C8B-B14F-4D97-AF65-F5344CB8AC3E}">
        <p14:creationId xmlns:p14="http://schemas.microsoft.com/office/powerpoint/2010/main" val="2008440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B9AC3-F47E-4D4A-A6FF-A723AEE0CB58}"/>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2. Assessments</a:t>
            </a:r>
          </a:p>
        </p:txBody>
      </p:sp>
      <p:sp>
        <p:nvSpPr>
          <p:cNvPr id="3" name="Content Placeholder 2">
            <a:extLst>
              <a:ext uri="{FF2B5EF4-FFF2-40B4-BE49-F238E27FC236}">
                <a16:creationId xmlns:a16="http://schemas.microsoft.com/office/drawing/2014/main" id="{C553CF7B-C209-4AB5-BD52-51D9FF0200F9}"/>
              </a:ext>
            </a:extLst>
          </p:cNvPr>
          <p:cNvSpPr>
            <a:spLocks noGrp="1"/>
          </p:cNvSpPr>
          <p:nvPr>
            <p:ph idx="1"/>
          </p:nvPr>
        </p:nvSpPr>
        <p:spPr>
          <a:xfrm>
            <a:off x="1103312" y="1978926"/>
            <a:ext cx="8946541" cy="4269474"/>
          </a:xfrm>
        </p:spPr>
        <p:txBody>
          <a:bodyPr/>
          <a:lstStyle/>
          <a:p>
            <a:pP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History</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Amendment to Ryan’s Run Homes Association Declaration (Formerly Blue Valley West) Not Approved - 2004</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Only One-Time/Special Assessments to Date – No Documented Process to Levy or Collect Assessments  for the  Association’s General Operating Fund.</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Maximum $5,000 Carry-Over Limit From Year to Year Due to Non-Profit Status (501c3 Restrictions)</a:t>
            </a:r>
          </a:p>
          <a:p>
            <a:pPr lvl="1">
              <a:buFont typeface="Wingdings" panose="05000000000000000000" pitchFamily="2" charset="2"/>
              <a:buChar char="ü"/>
            </a:pPr>
            <a:endParaRPr lang="en-US" dirty="0"/>
          </a:p>
        </p:txBody>
      </p:sp>
      <p:sp>
        <p:nvSpPr>
          <p:cNvPr id="4" name="Slide Number Placeholder 3">
            <a:extLst>
              <a:ext uri="{FF2B5EF4-FFF2-40B4-BE49-F238E27FC236}">
                <a16:creationId xmlns:a16="http://schemas.microsoft.com/office/drawing/2014/main" id="{8AF743DC-009D-4B0E-BE70-85891B2CA45A}"/>
              </a:ext>
            </a:extLst>
          </p:cNvPr>
          <p:cNvSpPr>
            <a:spLocks noGrp="1"/>
          </p:cNvSpPr>
          <p:nvPr>
            <p:ph type="sldNum" sz="quarter" idx="12"/>
          </p:nvPr>
        </p:nvSpPr>
        <p:spPr/>
        <p:txBody>
          <a:bodyPr/>
          <a:lstStyle/>
          <a:p>
            <a:fld id="{EBA5E9B7-21CF-4923-8457-F44774BF09AC}" type="slidenum">
              <a:rPr lang="en-US" smtClean="0"/>
              <a:t>7</a:t>
            </a:fld>
            <a:endParaRPr lang="en-US"/>
          </a:p>
        </p:txBody>
      </p:sp>
    </p:spTree>
    <p:extLst>
      <p:ext uri="{BB962C8B-B14F-4D97-AF65-F5344CB8AC3E}">
        <p14:creationId xmlns:p14="http://schemas.microsoft.com/office/powerpoint/2010/main" val="2547770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00FDF-D010-41AA-9C12-0D7F9D0629AE}"/>
              </a:ext>
            </a:extLst>
          </p:cNvPr>
          <p:cNvSpPr>
            <a:spLocks noGrp="1"/>
          </p:cNvSpPr>
          <p:nvPr>
            <p:ph type="title"/>
          </p:nvPr>
        </p:nvSpPr>
        <p:spPr/>
        <p:txBody>
          <a:bodyPr/>
          <a:lstStyle/>
          <a:p>
            <a:r>
              <a:rPr lang="en-US" sz="4400" b="1" dirty="0">
                <a:latin typeface="Times New Roman" panose="02020603050405020304" pitchFamily="18" charset="0"/>
                <a:cs typeface="Times New Roman" panose="02020603050405020304" pitchFamily="18" charset="0"/>
              </a:rPr>
              <a:t>2. Assessments (Cont’d)</a:t>
            </a:r>
          </a:p>
        </p:txBody>
      </p:sp>
      <p:sp>
        <p:nvSpPr>
          <p:cNvPr id="3" name="Content Placeholder 2">
            <a:extLst>
              <a:ext uri="{FF2B5EF4-FFF2-40B4-BE49-F238E27FC236}">
                <a16:creationId xmlns:a16="http://schemas.microsoft.com/office/drawing/2014/main" id="{5383A5A8-0683-4AEA-918B-A75C8A441A54}"/>
              </a:ext>
            </a:extLst>
          </p:cNvPr>
          <p:cNvSpPr>
            <a:spLocks noGrp="1"/>
          </p:cNvSpPr>
          <p:nvPr>
            <p:ph idx="1"/>
          </p:nvPr>
        </p:nvSpPr>
        <p:spPr>
          <a:xfrm>
            <a:off x="1152098" y="2169994"/>
            <a:ext cx="10515600" cy="3979673"/>
          </a:xfrm>
        </p:spPr>
        <p:txBody>
          <a:bodyPr>
            <a:normAutofit/>
          </a:bodyPr>
          <a:lstStyle/>
          <a:p>
            <a:pP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Estimated Association Costs</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Annual Reoccurring Costs:</a:t>
            </a:r>
          </a:p>
          <a:p>
            <a:pPr marL="914400" lvl="2" indent="0">
              <a:buNone/>
            </a:pPr>
            <a:r>
              <a:rPr lang="en-US" sz="1800" b="1" dirty="0">
                <a:latin typeface="Times New Roman" panose="02020603050405020304" pitchFamily="18" charset="0"/>
                <a:cs typeface="Times New Roman" panose="02020603050405020304" pitchFamily="18" charset="0"/>
              </a:rPr>
              <a:t>Association Registration:						$40.00</a:t>
            </a:r>
          </a:p>
          <a:p>
            <a:pPr marL="914400" lvl="2" indent="0">
              <a:buNone/>
            </a:pPr>
            <a:r>
              <a:rPr lang="en-US" sz="1800" b="1" dirty="0">
                <a:latin typeface="Times New Roman" panose="02020603050405020304" pitchFamily="18" charset="0"/>
                <a:cs typeface="Times New Roman" panose="02020603050405020304" pitchFamily="18" charset="0"/>
              </a:rPr>
              <a:t>Website Fee:							$150.00</a:t>
            </a:r>
          </a:p>
          <a:p>
            <a:pPr marL="914400" lvl="2" indent="0">
              <a:buNone/>
            </a:pPr>
            <a:r>
              <a:rPr lang="en-US" sz="1800" b="1" dirty="0">
                <a:latin typeface="Times New Roman" panose="02020603050405020304" pitchFamily="18" charset="0"/>
                <a:cs typeface="Times New Roman" panose="02020603050405020304" pitchFamily="18" charset="0"/>
              </a:rPr>
              <a:t>Summer Social (2021 - $216.87):					$400.00</a:t>
            </a:r>
          </a:p>
          <a:p>
            <a:pPr marL="914400" lvl="2" indent="0">
              <a:buNone/>
            </a:pPr>
            <a:r>
              <a:rPr lang="en-US" sz="1800" b="1" dirty="0">
                <a:latin typeface="Times New Roman" panose="02020603050405020304" pitchFamily="18" charset="0"/>
                <a:cs typeface="Times New Roman" panose="02020603050405020304" pitchFamily="18" charset="0"/>
              </a:rPr>
              <a:t>Christmas Gathering (2021 - $191.50):				$400.00</a:t>
            </a:r>
          </a:p>
          <a:p>
            <a:pPr marL="914400" lvl="2" indent="0">
              <a:buNone/>
            </a:pPr>
            <a:r>
              <a:rPr lang="en-US" sz="1800" b="1" dirty="0">
                <a:latin typeface="Times New Roman" panose="02020603050405020304" pitchFamily="18" charset="0"/>
                <a:cs typeface="Times New Roman" panose="02020603050405020304" pitchFamily="18" charset="0"/>
              </a:rPr>
              <a:t>Neighborhood Garage Sale (Initial Advertising Costs):			$500.00</a:t>
            </a:r>
          </a:p>
          <a:p>
            <a:pPr marL="914400" lvl="2" indent="0">
              <a:buNone/>
            </a:pPr>
            <a:r>
              <a:rPr lang="en-US" sz="1800" b="1" dirty="0">
                <a:latin typeface="Times New Roman" panose="02020603050405020304" pitchFamily="18" charset="0"/>
                <a:cs typeface="Times New Roman" panose="02020603050405020304" pitchFamily="18" charset="0"/>
              </a:rPr>
              <a:t>Miscellaneous:							</a:t>
            </a:r>
            <a:r>
              <a:rPr lang="en-US" sz="1800" b="1" u="sng" dirty="0">
                <a:latin typeface="Times New Roman" panose="02020603050405020304" pitchFamily="18" charset="0"/>
                <a:cs typeface="Times New Roman" panose="02020603050405020304" pitchFamily="18" charset="0"/>
              </a:rPr>
              <a:t>$300.00</a:t>
            </a:r>
          </a:p>
          <a:p>
            <a:pPr marL="914400" lvl="2" indent="0">
              <a:buNone/>
            </a:pPr>
            <a:r>
              <a:rPr lang="en-US" sz="1800" b="1" dirty="0">
                <a:latin typeface="Times New Roman" panose="02020603050405020304" pitchFamily="18" charset="0"/>
                <a:cs typeface="Times New Roman" panose="02020603050405020304" pitchFamily="18" charset="0"/>
              </a:rPr>
              <a:t>Estimated Total Annual Reoccurring Costs:				$1,790.00</a:t>
            </a:r>
          </a:p>
        </p:txBody>
      </p:sp>
      <p:sp>
        <p:nvSpPr>
          <p:cNvPr id="4" name="Slide Number Placeholder 3">
            <a:extLst>
              <a:ext uri="{FF2B5EF4-FFF2-40B4-BE49-F238E27FC236}">
                <a16:creationId xmlns:a16="http://schemas.microsoft.com/office/drawing/2014/main" id="{06A6B5B3-CA52-42C1-B6DA-90A5BCF1EA24}"/>
              </a:ext>
            </a:extLst>
          </p:cNvPr>
          <p:cNvSpPr>
            <a:spLocks noGrp="1"/>
          </p:cNvSpPr>
          <p:nvPr>
            <p:ph type="sldNum" sz="quarter" idx="12"/>
          </p:nvPr>
        </p:nvSpPr>
        <p:spPr/>
        <p:txBody>
          <a:bodyPr/>
          <a:lstStyle/>
          <a:p>
            <a:fld id="{EBA5E9B7-21CF-4923-8457-F44774BF09AC}" type="slidenum">
              <a:rPr lang="en-US" smtClean="0"/>
              <a:t>8</a:t>
            </a:fld>
            <a:endParaRPr lang="en-US"/>
          </a:p>
        </p:txBody>
      </p:sp>
    </p:spTree>
    <p:extLst>
      <p:ext uri="{BB962C8B-B14F-4D97-AF65-F5344CB8AC3E}">
        <p14:creationId xmlns:p14="http://schemas.microsoft.com/office/powerpoint/2010/main" val="3405217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C1475-03DA-484D-8D0F-5362C02F4930}"/>
              </a:ext>
            </a:extLst>
          </p:cNvPr>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2. Assessments (Cont’d)</a:t>
            </a:r>
          </a:p>
        </p:txBody>
      </p:sp>
      <p:sp>
        <p:nvSpPr>
          <p:cNvPr id="3" name="Content Placeholder 2">
            <a:extLst>
              <a:ext uri="{FF2B5EF4-FFF2-40B4-BE49-F238E27FC236}">
                <a16:creationId xmlns:a16="http://schemas.microsoft.com/office/drawing/2014/main" id="{CEA5E48A-0BF8-4DEA-B40D-0BD9ED4419F8}"/>
              </a:ext>
            </a:extLst>
          </p:cNvPr>
          <p:cNvSpPr>
            <a:spLocks noGrp="1"/>
          </p:cNvSpPr>
          <p:nvPr>
            <p:ph idx="1"/>
          </p:nvPr>
        </p:nvSpPr>
        <p:spPr>
          <a:xfrm>
            <a:off x="1069075" y="2311850"/>
            <a:ext cx="10284725" cy="3952378"/>
          </a:xfrm>
        </p:spPr>
        <p:txBody>
          <a:bodyPr/>
          <a:lstStyle/>
          <a:p>
            <a:pP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Estimated Association Costs (Cont’d)</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One-Time Near-Term Costs:</a:t>
            </a:r>
          </a:p>
          <a:p>
            <a:pPr marL="914400" lvl="2" indent="0">
              <a:buNone/>
            </a:pPr>
            <a:r>
              <a:rPr lang="en-US" sz="1800" b="1" dirty="0">
                <a:latin typeface="Times New Roman" panose="02020603050405020304" pitchFamily="18" charset="0"/>
                <a:cs typeface="Times New Roman" panose="02020603050405020304" pitchFamily="18" charset="0"/>
              </a:rPr>
              <a:t>Detailed Legal Review (Currently Being Solicited - 2022):		$3,000.00</a:t>
            </a:r>
          </a:p>
          <a:p>
            <a:pPr marL="914400" lvl="2" indent="0">
              <a:buNone/>
            </a:pPr>
            <a:r>
              <a:rPr lang="en-US" sz="1800" b="1" dirty="0">
                <a:latin typeface="Times New Roman" panose="02020603050405020304" pitchFamily="18" charset="0"/>
                <a:cs typeface="Times New Roman" panose="02020603050405020304" pitchFamily="18" charset="0"/>
              </a:rPr>
              <a:t>Incorporation of Legal Language for Revisions/Updates	 (2022):		</a:t>
            </a:r>
            <a:r>
              <a:rPr lang="en-US" sz="1800" b="1" u="sng" dirty="0">
                <a:latin typeface="Times New Roman" panose="02020603050405020304" pitchFamily="18" charset="0"/>
                <a:cs typeface="Times New Roman" panose="02020603050405020304" pitchFamily="18" charset="0"/>
              </a:rPr>
              <a:t>$1,500.00</a:t>
            </a:r>
          </a:p>
          <a:p>
            <a:pPr marL="914400" lvl="2" indent="0">
              <a:buNone/>
            </a:pPr>
            <a:r>
              <a:rPr lang="en-US" sz="1800" b="1" dirty="0">
                <a:latin typeface="Times New Roman" panose="02020603050405020304" pitchFamily="18" charset="0"/>
                <a:cs typeface="Times New Roman" panose="02020603050405020304" pitchFamily="18" charset="0"/>
              </a:rPr>
              <a:t>Estimated Total One-Time Near-Term Costs:				$4,500.00</a:t>
            </a:r>
          </a:p>
          <a:p>
            <a:pPr marL="914400" lvl="2" indent="0">
              <a:buNone/>
            </a:pPr>
            <a:endParaRPr lang="en-US" sz="1800" dirty="0"/>
          </a:p>
        </p:txBody>
      </p:sp>
      <p:sp>
        <p:nvSpPr>
          <p:cNvPr id="4" name="Slide Number Placeholder 3">
            <a:extLst>
              <a:ext uri="{FF2B5EF4-FFF2-40B4-BE49-F238E27FC236}">
                <a16:creationId xmlns:a16="http://schemas.microsoft.com/office/drawing/2014/main" id="{2196860F-56DD-4A36-BF20-BA4AAF568FFF}"/>
              </a:ext>
            </a:extLst>
          </p:cNvPr>
          <p:cNvSpPr>
            <a:spLocks noGrp="1"/>
          </p:cNvSpPr>
          <p:nvPr>
            <p:ph type="sldNum" sz="quarter" idx="12"/>
          </p:nvPr>
        </p:nvSpPr>
        <p:spPr/>
        <p:txBody>
          <a:bodyPr/>
          <a:lstStyle/>
          <a:p>
            <a:fld id="{EBA5E9B7-21CF-4923-8457-F44774BF09AC}" type="slidenum">
              <a:rPr lang="en-US" smtClean="0"/>
              <a:t>9</a:t>
            </a:fld>
            <a:endParaRPr lang="en-US"/>
          </a:p>
        </p:txBody>
      </p:sp>
    </p:spTree>
    <p:extLst>
      <p:ext uri="{BB962C8B-B14F-4D97-AF65-F5344CB8AC3E}">
        <p14:creationId xmlns:p14="http://schemas.microsoft.com/office/powerpoint/2010/main" val="2921679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652ED-B5F8-4E06-9CB5-B9D9083E858E}"/>
              </a:ext>
            </a:extLst>
          </p:cNvPr>
          <p:cNvSpPr>
            <a:spLocks noGrp="1"/>
          </p:cNvSpPr>
          <p:nvPr>
            <p:ph type="title"/>
          </p:nvPr>
        </p:nvSpPr>
        <p:spPr/>
        <p:txBody>
          <a:bodyPr/>
          <a:lstStyle/>
          <a:p>
            <a:r>
              <a:rPr lang="en-US" sz="4400" b="1" dirty="0">
                <a:latin typeface="Times New Roman" panose="02020603050405020304" pitchFamily="18" charset="0"/>
                <a:cs typeface="Times New Roman" panose="02020603050405020304" pitchFamily="18" charset="0"/>
              </a:rPr>
              <a:t>2. Assessments (Cont’d)</a:t>
            </a:r>
            <a:endParaRPr lang="en-US"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8F91A12-87D8-4F11-9295-EF666D0B3A8A}"/>
              </a:ext>
            </a:extLst>
          </p:cNvPr>
          <p:cNvSpPr>
            <a:spLocks noGrp="1"/>
          </p:cNvSpPr>
          <p:nvPr>
            <p:ph idx="1"/>
          </p:nvPr>
        </p:nvSpPr>
        <p:spPr>
          <a:xfrm>
            <a:off x="1103312" y="2142699"/>
            <a:ext cx="9118861" cy="4105700"/>
          </a:xfrm>
        </p:spPr>
        <p:txBody>
          <a:bodyPr>
            <a:normAutofit lnSpcReduction="10000"/>
          </a:bodyPr>
          <a:lstStyle/>
          <a:p>
            <a:pPr>
              <a:buFont typeface="Wingdings" panose="05000000000000000000" pitchFamily="2" charset="2"/>
              <a:buChar char="Ø"/>
            </a:pPr>
            <a:r>
              <a:rPr lang="en-US" sz="2600" b="1" dirty="0">
                <a:latin typeface="Times New Roman" panose="02020603050405020304" pitchFamily="18" charset="0"/>
                <a:cs typeface="Times New Roman" panose="02020603050405020304" pitchFamily="18" charset="0"/>
              </a:rPr>
              <a:t>Recommendation for Providing General Operating Funds</a:t>
            </a:r>
          </a:p>
          <a:p>
            <a:pPr lvl="1">
              <a:buFont typeface="Wingdings" panose="05000000000000000000" pitchFamily="2" charset="2"/>
              <a:buChar char="ü"/>
            </a:pPr>
            <a:r>
              <a:rPr lang="en-US" sz="1800" b="1" u="sng" dirty="0">
                <a:latin typeface="Times New Roman" panose="02020603050405020304" pitchFamily="18" charset="0"/>
                <a:cs typeface="Times New Roman" panose="02020603050405020304" pitchFamily="18" charset="0"/>
              </a:rPr>
              <a:t>Levy/Collect a One-Time Assessment of $150.00/Homeowner by March 1, 2022.  </a:t>
            </a:r>
            <a:r>
              <a:rPr lang="en-US" sz="1800" b="1" dirty="0">
                <a:latin typeface="Times New Roman" panose="02020603050405020304" pitchFamily="18" charset="0"/>
                <a:cs typeface="Times New Roman" panose="02020603050405020304" pitchFamily="18" charset="0"/>
              </a:rPr>
              <a:t>Collection Would Be Via Electronic Payment, such as PayPal, or Personal Check Mailed/Hand-Delivered to Our Treasurer.  Specific Payment Details to Follow.  This Would Raise $6,300.00.  With Current Balance of $345.25, Resulting Balance Would Be $6,645.25.  Balance Should Cover Our Estimated Costs of $6,290.00 for 2022 (I.E., Annual Reoccurring Costs, Plus Legal Fees).  If Not Sufficient, Then Call a Special Meeting of Homeowners to Discuss and Vote on an Additional One-Time Assessment to Cover Costs.</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Prepare a Process for Levying and Collecting Assessments for Incorporation Into the Association's Documents (Ryan’s Run Homes Association Declaration) for Homeowner’s Consideration/Approval at Next Annual Meeting (January 2023).  If Process is Not Completed at the January 2023 Annual Meeting, Then Proceed with Approving Another One-Time Assessment Similar to Item Above to Cover 2023 Costs.  Continue to Prepare a Process to Levy and Collect Assessments for Homeowner’s Approval at the January 2024 Annual Meeting.  </a:t>
            </a:r>
          </a:p>
        </p:txBody>
      </p:sp>
      <p:sp>
        <p:nvSpPr>
          <p:cNvPr id="4" name="Slide Number Placeholder 3">
            <a:extLst>
              <a:ext uri="{FF2B5EF4-FFF2-40B4-BE49-F238E27FC236}">
                <a16:creationId xmlns:a16="http://schemas.microsoft.com/office/drawing/2014/main" id="{37D29829-F24C-44DA-893F-84671593EEE0}"/>
              </a:ext>
            </a:extLst>
          </p:cNvPr>
          <p:cNvSpPr>
            <a:spLocks noGrp="1"/>
          </p:cNvSpPr>
          <p:nvPr>
            <p:ph type="sldNum" sz="quarter" idx="12"/>
          </p:nvPr>
        </p:nvSpPr>
        <p:spPr/>
        <p:txBody>
          <a:bodyPr/>
          <a:lstStyle/>
          <a:p>
            <a:fld id="{EBA5E9B7-21CF-4923-8457-F44774BF09AC}" type="slidenum">
              <a:rPr lang="en-US" smtClean="0"/>
              <a:t>10</a:t>
            </a:fld>
            <a:endParaRPr lang="en-US"/>
          </a:p>
        </p:txBody>
      </p:sp>
    </p:spTree>
    <p:extLst>
      <p:ext uri="{BB962C8B-B14F-4D97-AF65-F5344CB8AC3E}">
        <p14:creationId xmlns:p14="http://schemas.microsoft.com/office/powerpoint/2010/main" val="1948921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2A76B-F4F9-40D0-921A-EFD6C6B58736}"/>
              </a:ext>
            </a:extLst>
          </p:cNvPr>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2. Assessments (Cont’d)</a:t>
            </a:r>
          </a:p>
        </p:txBody>
      </p:sp>
      <p:sp>
        <p:nvSpPr>
          <p:cNvPr id="3" name="Content Placeholder 2">
            <a:extLst>
              <a:ext uri="{FF2B5EF4-FFF2-40B4-BE49-F238E27FC236}">
                <a16:creationId xmlns:a16="http://schemas.microsoft.com/office/drawing/2014/main" id="{20BD982C-BD5B-4CD8-B652-913A0B00FAF1}"/>
              </a:ext>
            </a:extLst>
          </p:cNvPr>
          <p:cNvSpPr>
            <a:spLocks noGrp="1"/>
          </p:cNvSpPr>
          <p:nvPr>
            <p:ph idx="1"/>
          </p:nvPr>
        </p:nvSpPr>
        <p:spPr>
          <a:xfrm>
            <a:off x="838200" y="2115403"/>
            <a:ext cx="10515600" cy="4061560"/>
          </a:xfrm>
        </p:spPr>
        <p:txBody>
          <a:bodyPr>
            <a:normAutofit/>
          </a:bodyPr>
          <a:lstStyle/>
          <a:p>
            <a:pP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Membership Discussion/Input?</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General Discussion</a:t>
            </a:r>
          </a:p>
          <a:p>
            <a:pPr lvl="2">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Monies Are Required to Cover 2022 Expenses.</a:t>
            </a:r>
          </a:p>
          <a:p>
            <a:pPr lvl="2">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Assessments Benefit All Members and Enhance a Feeling of Community.</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Make Motion to Proceed with Recommendation or Other Recommendations Suggested By Membership.</a:t>
            </a:r>
          </a:p>
          <a:p>
            <a:pPr lvl="1">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Conduct Membership Vote.  Goal is to Have a Process to Pay for 2022 Expenses.</a:t>
            </a:r>
          </a:p>
          <a:p>
            <a:pPr lvl="1">
              <a:buFont typeface="Wingdings" panose="05000000000000000000" pitchFamily="2" charset="2"/>
              <a:buChar char="ü"/>
            </a:pPr>
            <a:endParaRPr lang="en-US" sz="2200" dirty="0"/>
          </a:p>
        </p:txBody>
      </p:sp>
      <p:sp>
        <p:nvSpPr>
          <p:cNvPr id="4" name="Slide Number Placeholder 3">
            <a:extLst>
              <a:ext uri="{FF2B5EF4-FFF2-40B4-BE49-F238E27FC236}">
                <a16:creationId xmlns:a16="http://schemas.microsoft.com/office/drawing/2014/main" id="{1ACB4557-66A4-4661-BA89-5FCE6B24D862}"/>
              </a:ext>
            </a:extLst>
          </p:cNvPr>
          <p:cNvSpPr>
            <a:spLocks noGrp="1"/>
          </p:cNvSpPr>
          <p:nvPr>
            <p:ph type="sldNum" sz="quarter" idx="12"/>
          </p:nvPr>
        </p:nvSpPr>
        <p:spPr/>
        <p:txBody>
          <a:bodyPr/>
          <a:lstStyle/>
          <a:p>
            <a:fld id="{EBA5E9B7-21CF-4923-8457-F44774BF09AC}" type="slidenum">
              <a:rPr lang="en-US" smtClean="0"/>
              <a:t>11</a:t>
            </a:fld>
            <a:endParaRPr lang="en-US"/>
          </a:p>
        </p:txBody>
      </p:sp>
    </p:spTree>
    <p:extLst>
      <p:ext uri="{BB962C8B-B14F-4D97-AF65-F5344CB8AC3E}">
        <p14:creationId xmlns:p14="http://schemas.microsoft.com/office/powerpoint/2010/main" val="855299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CFBC8-31F5-437C-9A54-FD23D97EAF3B}"/>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3. Election of Directors</a:t>
            </a:r>
          </a:p>
        </p:txBody>
      </p:sp>
      <p:sp>
        <p:nvSpPr>
          <p:cNvPr id="3" name="Content Placeholder 2">
            <a:extLst>
              <a:ext uri="{FF2B5EF4-FFF2-40B4-BE49-F238E27FC236}">
                <a16:creationId xmlns:a16="http://schemas.microsoft.com/office/drawing/2014/main" id="{FFBE01E4-8FD1-49DF-AFF9-EE07E99FD80B}"/>
              </a:ext>
            </a:extLst>
          </p:cNvPr>
          <p:cNvSpPr>
            <a:spLocks noGrp="1"/>
          </p:cNvSpPr>
          <p:nvPr>
            <p:ph idx="1"/>
          </p:nvPr>
        </p:nvSpPr>
        <p:spPr>
          <a:xfrm>
            <a:off x="838200" y="2101755"/>
            <a:ext cx="10515600" cy="4075208"/>
          </a:xfrm>
        </p:spPr>
        <p:txBody>
          <a:bodyPr>
            <a:normAutofit lnSpcReduction="10000"/>
          </a:bodyPr>
          <a:lstStyle/>
          <a:p>
            <a:pP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Elected Full Slate of Directors at Last Annual Meeting.</a:t>
            </a:r>
          </a:p>
          <a:p>
            <a:pP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Per By-Laws, at Initial Election of Directors, the Terms may be Staggered.  Thereafter, Everyone Elected as a Director Shall Serve for a Term of Two Years and Until His or Her Successor is Duly Elected and Has Commenced His or Her Term of Office or Until His or Her Earlier Resignation or Removal.</a:t>
            </a:r>
          </a:p>
          <a:p>
            <a:pP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At Next Annual Meeting (January 2023), Board will Present Three or Four Director Candidates for Membership Approval.  Remaining Directors will Serve Another Year Before Completing Their Term of Service (I.E., Three Year Term).</a:t>
            </a:r>
          </a:p>
          <a:p>
            <a:pP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Any Membership Feedback? </a:t>
            </a:r>
          </a:p>
        </p:txBody>
      </p:sp>
      <p:sp>
        <p:nvSpPr>
          <p:cNvPr id="4" name="Slide Number Placeholder 3">
            <a:extLst>
              <a:ext uri="{FF2B5EF4-FFF2-40B4-BE49-F238E27FC236}">
                <a16:creationId xmlns:a16="http://schemas.microsoft.com/office/drawing/2014/main" id="{E0A4866A-7A9D-4DA7-85E6-A57B6315D940}"/>
              </a:ext>
            </a:extLst>
          </p:cNvPr>
          <p:cNvSpPr>
            <a:spLocks noGrp="1"/>
          </p:cNvSpPr>
          <p:nvPr>
            <p:ph type="sldNum" sz="quarter" idx="12"/>
          </p:nvPr>
        </p:nvSpPr>
        <p:spPr/>
        <p:txBody>
          <a:bodyPr/>
          <a:lstStyle/>
          <a:p>
            <a:fld id="{EBA5E9B7-21CF-4923-8457-F44774BF09AC}" type="slidenum">
              <a:rPr lang="en-US" smtClean="0"/>
              <a:t>12</a:t>
            </a:fld>
            <a:endParaRPr lang="en-US"/>
          </a:p>
        </p:txBody>
      </p:sp>
    </p:spTree>
    <p:extLst>
      <p:ext uri="{BB962C8B-B14F-4D97-AF65-F5344CB8AC3E}">
        <p14:creationId xmlns:p14="http://schemas.microsoft.com/office/powerpoint/2010/main" val="2757152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63E78-8D73-42CB-A2DD-27ACE9D96F3C}"/>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4. Other Business????</a:t>
            </a:r>
          </a:p>
        </p:txBody>
      </p:sp>
      <p:sp>
        <p:nvSpPr>
          <p:cNvPr id="3" name="Content Placeholder 2">
            <a:extLst>
              <a:ext uri="{FF2B5EF4-FFF2-40B4-BE49-F238E27FC236}">
                <a16:creationId xmlns:a16="http://schemas.microsoft.com/office/drawing/2014/main" id="{BC54B456-4AA4-493C-8C38-4BE1B3BD0DF7}"/>
              </a:ext>
            </a:extLst>
          </p:cNvPr>
          <p:cNvSpPr>
            <a:spLocks noGrp="1"/>
          </p:cNvSpPr>
          <p:nvPr>
            <p:ph idx="1"/>
          </p:nvPr>
        </p:nvSpPr>
        <p:spPr>
          <a:xfrm>
            <a:off x="838200" y="2224585"/>
            <a:ext cx="10515600" cy="3952378"/>
          </a:xfrm>
        </p:spPr>
        <p:txBody>
          <a:bodyPr>
            <a:normAutofit/>
          </a:bodyPr>
          <a:lstStyle/>
          <a:p>
            <a:pP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Any Comments, Suggestions, Etc.</a:t>
            </a:r>
          </a:p>
        </p:txBody>
      </p:sp>
      <p:sp>
        <p:nvSpPr>
          <p:cNvPr id="4" name="Slide Number Placeholder 3">
            <a:extLst>
              <a:ext uri="{FF2B5EF4-FFF2-40B4-BE49-F238E27FC236}">
                <a16:creationId xmlns:a16="http://schemas.microsoft.com/office/drawing/2014/main" id="{FB1998B5-0CC4-4E2C-A0D4-316E6DEDAE0A}"/>
              </a:ext>
            </a:extLst>
          </p:cNvPr>
          <p:cNvSpPr>
            <a:spLocks noGrp="1"/>
          </p:cNvSpPr>
          <p:nvPr>
            <p:ph type="sldNum" sz="quarter" idx="12"/>
          </p:nvPr>
        </p:nvSpPr>
        <p:spPr/>
        <p:txBody>
          <a:bodyPr/>
          <a:lstStyle/>
          <a:p>
            <a:fld id="{EBA5E9B7-21CF-4923-8457-F44774BF09AC}" type="slidenum">
              <a:rPr lang="en-US" smtClean="0"/>
              <a:t>13</a:t>
            </a:fld>
            <a:endParaRPr lang="en-US"/>
          </a:p>
        </p:txBody>
      </p:sp>
    </p:spTree>
    <p:extLst>
      <p:ext uri="{BB962C8B-B14F-4D97-AF65-F5344CB8AC3E}">
        <p14:creationId xmlns:p14="http://schemas.microsoft.com/office/powerpoint/2010/main" val="16437100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751</TotalTime>
  <Words>1077</Words>
  <Application>Microsoft Office PowerPoint</Application>
  <PresentationFormat>Widescreen</PresentationFormat>
  <Paragraphs>115</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Times New Roman</vt:lpstr>
      <vt:lpstr>Wingdings</vt:lpstr>
      <vt:lpstr>Office Theme</vt:lpstr>
      <vt:lpstr> Ryan’s Run Homes Association  Annual Membership Meeting  January 9, 2022 6:00 pm  via Zoom Meeting </vt:lpstr>
      <vt:lpstr>Welcome</vt:lpstr>
      <vt:lpstr>Agenda</vt:lpstr>
      <vt:lpstr>1. Reports of Affairs</vt:lpstr>
      <vt:lpstr>1. Reports of Affairs (Cont’d)</vt:lpstr>
      <vt:lpstr>1. Reports of Affairs (Cont’d)</vt:lpstr>
      <vt:lpstr>2. Assessments</vt:lpstr>
      <vt:lpstr>2. Assessments (Cont’d)</vt:lpstr>
      <vt:lpstr>2. Assessments (Cont’d)</vt:lpstr>
      <vt:lpstr>2. Assessments (Cont’d)</vt:lpstr>
      <vt:lpstr>2. Assessments (Cont’d)</vt:lpstr>
      <vt:lpstr>3. Election of Directors</vt:lpstr>
      <vt:lpstr>4. Other Business????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LaMont Nigus</dc:creator>
  <cp:lastModifiedBy>LaMont Nigus</cp:lastModifiedBy>
  <cp:revision>20</cp:revision>
  <dcterms:created xsi:type="dcterms:W3CDTF">2021-11-18T17:39:19Z</dcterms:created>
  <dcterms:modified xsi:type="dcterms:W3CDTF">2022-01-07T22:31:15Z</dcterms:modified>
</cp:coreProperties>
</file>